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4" r:id="rId3"/>
    <p:sldId id="285" r:id="rId4"/>
    <p:sldId id="271" r:id="rId5"/>
    <p:sldId id="291" r:id="rId6"/>
    <p:sldId id="287" r:id="rId7"/>
    <p:sldId id="273" r:id="rId8"/>
    <p:sldId id="290" r:id="rId9"/>
    <p:sldId id="292" r:id="rId10"/>
    <p:sldId id="293" r:id="rId11"/>
    <p:sldId id="280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F185-AF8E-41A5-8B71-67F2CE46D3A5}" type="datetimeFigureOut">
              <a:rPr lang="ru-RU" smtClean="0"/>
              <a:pPr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24AF4-6275-4869-9383-19D136C799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i="1" dirty="0"/>
              <a:t>Внеурочное занятие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«День народного единства»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 smtClean="0"/>
              <a:t>Работу подготовила:</a:t>
            </a:r>
          </a:p>
          <a:p>
            <a:pPr marL="0" indent="0">
              <a:buNone/>
            </a:pPr>
            <a:r>
              <a:rPr lang="ru-RU" sz="1800" dirty="0" smtClean="0"/>
              <a:t>Ильина Е.В</a:t>
            </a:r>
            <a:r>
              <a:rPr lang="ru-RU" sz="1800" dirty="0" smtClean="0"/>
              <a:t>. учитель начальных классов</a:t>
            </a:r>
          </a:p>
          <a:p>
            <a:pPr marL="0" indent="0">
              <a:buNone/>
            </a:pPr>
            <a:r>
              <a:rPr lang="ru-RU" sz="1800" dirty="0" smtClean="0"/>
              <a:t>МОУ </a:t>
            </a:r>
            <a:r>
              <a:rPr lang="ru-RU" sz="1800" dirty="0" err="1" smtClean="0"/>
              <a:t>Максимковской</a:t>
            </a:r>
            <a:r>
              <a:rPr lang="ru-RU" sz="1800" dirty="0" smtClean="0"/>
              <a:t> ООШ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3975547"/>
            <a:ext cx="300641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4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д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2536" y="9128"/>
            <a:ext cx="9649072" cy="68488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101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4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9"/>
            <a:ext cx="60486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36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3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декабре 2004 года Указом Президента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Российской Федерации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был утверждён новый государственный праздник – День народного единства. </a:t>
            </a:r>
            <a:endParaRPr lang="ru-RU" sz="32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впервые отмечали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его</a:t>
            </a: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ноября 2005 года.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0" y="-15900"/>
            <a:ext cx="300641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8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Загрузки\Мин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212977"/>
            <a:ext cx="85689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«Если захотим помочь Московскому государству,— не пожалеем ничего, чтобы спасти Отечество! Друзья и братья! Народ нижегородский! Зову я храбрых идти освобождать Москву! Встанем же единомышленно всем миром и навалимся громадой на врагов!». 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0"/>
            <a:ext cx="3779912" cy="279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68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Загрузки\памятн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6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Загрузки\собор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Загрузки\ико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5250"/>
            <a:ext cx="9144000" cy="692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1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D:\%D0%97%D0%B0%D0%B3%D1%80%D1%83%D0%B7%D0%BA%D0%B8\%D0%B4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D:\%D0%97%D0%B0%D0%B3%D1%80%D1%83%D0%B7%D0%BA%D0%B8\%D0%B4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D:\%D0%97%D0%B0%D0%B3%D1%80%D1%83%D0%B7%D0%BA%D0%B8\%D0%B49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76</Words>
  <Application>Microsoft Office PowerPoint</Application>
  <PresentationFormat>Экран (4:3)</PresentationFormat>
  <Paragraphs>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Внеурочное занятие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народного единства</dc:title>
  <dc:creator>Пользователь</dc:creator>
  <cp:lastModifiedBy>Максимковская СОШ</cp:lastModifiedBy>
  <cp:revision>46</cp:revision>
  <dcterms:created xsi:type="dcterms:W3CDTF">2022-11-02T08:00:57Z</dcterms:created>
  <dcterms:modified xsi:type="dcterms:W3CDTF">2025-12-26T12:06:33Z</dcterms:modified>
</cp:coreProperties>
</file>