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59" r:id="rId8"/>
    <p:sldId id="260" r:id="rId9"/>
    <p:sldId id="262" r:id="rId10"/>
    <p:sldId id="26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6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120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34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610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66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597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835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9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742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6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94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2372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090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936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303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487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111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2E8B6-493E-451F-A6BD-749981090611}" type="datetimeFigureOut">
              <a:rPr lang="ru-RU" smtClean="0"/>
              <a:t>02.11.2024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252198F-BD45-4D07-BD57-2C049D3DDC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74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классный час</a:t>
            </a:r>
            <a:br>
              <a:rPr lang="ru-RU" dirty="0" smtClean="0"/>
            </a:br>
            <a:r>
              <a:rPr lang="ru-RU" dirty="0" smtClean="0"/>
              <a:t>«Россия – Родина моя»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ru-RU" dirty="0" smtClean="0"/>
              <a:t>Работу выполнила Ильина Е.В.</a:t>
            </a:r>
          </a:p>
          <a:p>
            <a:pPr algn="l"/>
            <a:r>
              <a:rPr lang="ru-RU" dirty="0" smtClean="0"/>
              <a:t> учитель начальных классов</a:t>
            </a:r>
          </a:p>
          <a:p>
            <a:pPr algn="l"/>
            <a:r>
              <a:rPr lang="ru-RU" dirty="0" smtClean="0"/>
              <a:t> МОУ </a:t>
            </a:r>
            <a:r>
              <a:rPr lang="ru-RU" dirty="0" err="1" smtClean="0"/>
              <a:t>Максимковской</a:t>
            </a:r>
            <a:r>
              <a:rPr lang="ru-RU" dirty="0" smtClean="0"/>
              <a:t> ООШ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95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000" dirty="0" smtClean="0"/>
              <a:t>Ребус</a:t>
            </a:r>
            <a:endParaRPr lang="ru-RU" sz="8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endParaRPr lang="ru-RU" sz="16600" b="1" dirty="0" smtClean="0"/>
          </a:p>
          <a:p>
            <a:pPr algn="ctr"/>
            <a:r>
              <a:rPr lang="ru-RU" sz="16600" b="1" dirty="0" smtClean="0"/>
              <a:t>Р </a:t>
            </a:r>
            <a:r>
              <a:rPr lang="ru-RU" sz="16600" b="1" dirty="0"/>
              <a:t>1 А</a:t>
            </a:r>
            <a:endParaRPr lang="ru-RU" sz="16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565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/>
              <a:t>Россия – страна </a:t>
            </a:r>
            <a:r>
              <a:rPr lang="ru-RU" sz="4000" dirty="0" smtClean="0"/>
              <a:t>многонациональная</a:t>
            </a:r>
            <a:endParaRPr lang="ru-RU" sz="4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94" y="2191870"/>
            <a:ext cx="8552330" cy="466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6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Карельский национальный костюм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94" y="1344706"/>
            <a:ext cx="8533461" cy="55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23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Татарский народный костюм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256" y="1371601"/>
            <a:ext cx="853999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24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национальная одежда чукчей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0" y="1590599"/>
            <a:ext cx="8348842" cy="526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747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И.И. Шишкин «Берёзовая роща»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28" y="1654629"/>
            <a:ext cx="8557452" cy="520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7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И.И. Левитан «Берёзовая роща»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01" y="1662576"/>
            <a:ext cx="8596669" cy="519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46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err="1"/>
              <a:t>Е.Синицин</a:t>
            </a:r>
            <a:r>
              <a:rPr lang="ru-RU" sz="4400" dirty="0"/>
              <a:t/>
            </a:r>
            <a:br>
              <a:rPr lang="ru-RU" sz="4400" dirty="0"/>
            </a:br>
            <a:r>
              <a:rPr lang="ru-RU" sz="4400" b="1" dirty="0"/>
              <a:t>Берегите Россию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тоже родился в России –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Краю полевом и лесном.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нас в каждой песне – берёза,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Берёза – под каждым окном.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Берегите Россию –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 России другой,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Берегите её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Тишину и покой,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небо и солнце,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хлеб на столе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родное оконце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позабытом селе…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Берегите Россию,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неё нам не жить.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Берегите её,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вечно ей быть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Нашей правдой и силой,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Всею нашей судьбой.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Берегите Россию –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 России другой!</a:t>
            </a:r>
          </a:p>
        </p:txBody>
      </p:sp>
    </p:spTree>
    <p:extLst>
      <p:ext uri="{BB962C8B-B14F-4D97-AF65-F5344CB8AC3E}">
        <p14:creationId xmlns:p14="http://schemas.microsoft.com/office/powerpoint/2010/main" val="2133235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000" dirty="0" smtClean="0"/>
              <a:t>Спасибо за урок</a:t>
            </a:r>
            <a:endParaRPr lang="ru-RU" sz="8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2" y="1930401"/>
            <a:ext cx="8870590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0279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111</TotalTime>
  <Words>59</Words>
  <Application>Microsoft Office PowerPoint</Application>
  <PresentationFormat>Широкоэкранный</PresentationFormat>
  <Paragraphs>17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Trebuchet MS</vt:lpstr>
      <vt:lpstr>Wingdings 3</vt:lpstr>
      <vt:lpstr>Аспект</vt:lpstr>
      <vt:lpstr>классный час «Россия – Родина моя»</vt:lpstr>
      <vt:lpstr>Ребус</vt:lpstr>
      <vt:lpstr>Россия – страна многонациональная</vt:lpstr>
      <vt:lpstr>Карельский национальный костюм</vt:lpstr>
      <vt:lpstr>Татарский народный костюм</vt:lpstr>
      <vt:lpstr>национальная одежда чукчей</vt:lpstr>
      <vt:lpstr>И.И. Шишкин «Берёзовая роща»</vt:lpstr>
      <vt:lpstr>И.И. Левитан «Берёзовая роща»</vt:lpstr>
      <vt:lpstr>Е.Синицин Берегите Россию </vt:lpstr>
      <vt:lpstr>Спасибо за урок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 «Россия – Родина моя»</dc:title>
  <dc:creator>Максимковская СОШ</dc:creator>
  <cp:lastModifiedBy>Максимковская СОШ</cp:lastModifiedBy>
  <cp:revision>10</cp:revision>
  <dcterms:created xsi:type="dcterms:W3CDTF">2024-10-30T09:58:28Z</dcterms:created>
  <dcterms:modified xsi:type="dcterms:W3CDTF">2024-11-02T10:05:43Z</dcterms:modified>
</cp:coreProperties>
</file>