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6" r:id="rId4"/>
    <p:sldId id="271" r:id="rId5"/>
    <p:sldId id="272" r:id="rId6"/>
    <p:sldId id="280" r:id="rId7"/>
    <p:sldId id="279" r:id="rId8"/>
    <p:sldId id="281" r:id="rId9"/>
    <p:sldId id="259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33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1.urokimatematiki.ru/e/000668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1071546"/>
            <a:ext cx="84296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 Вычисления вида +1  -1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3727" y="4075611"/>
            <a:ext cx="5245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Подготовила:  Ильина Е.В.,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учитель начальных классов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Максимковской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ООШ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ванова Наталья\Desktop\59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861048"/>
            <a:ext cx="3336230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16632"/>
            <a:ext cx="698477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+      = 4                </a:t>
            </a:r>
          </a:p>
          <a:p>
            <a:endParaRPr lang="ru-RU" sz="8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8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ru-RU" sz="8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     </a:t>
            </a:r>
            <a:r>
              <a:rPr lang="ru-RU" sz="8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8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endParaRPr lang="ru-RU" sz="8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476672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2400" y="3140968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2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571" y="603793"/>
            <a:ext cx="2967693" cy="29994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47287" y="528506"/>
            <a:ext cx="183719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1+1              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2+1  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3+1 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4+1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5+1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6+1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7+1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8+1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9+1 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05930" y="528506"/>
            <a:ext cx="16022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3-1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2-1     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04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ванова Наталья\Desktop\59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336230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31959"/>
            <a:ext cx="14680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1+1=2               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2+1=3  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3+1=4 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4+1=5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5+1=6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6+1=7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7+1=8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8+1=9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9+1=10   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431959"/>
            <a:ext cx="158417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10-1=9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9-1=8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8-1=7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7-1=6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6-1=5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5-1=4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4-1=3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3-1=2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2-1=1               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8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ванова Наталья\Desktop\59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336230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60648"/>
            <a:ext cx="4968552" cy="6264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04664"/>
            <a:ext cx="51125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3+1</a:t>
            </a:r>
            <a:r>
              <a:rPr lang="ru-RU" sz="6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</a:t>
            </a:r>
            <a:endParaRPr lang="ru-RU" sz="6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</a:t>
            </a:r>
            <a:r>
              <a:rPr lang="ru-RU" sz="54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6+1 </a:t>
            </a:r>
          </a:p>
          <a:p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7-1   </a:t>
            </a:r>
            <a:r>
              <a:rPr lang="ru-RU" sz="54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2+1</a:t>
            </a:r>
          </a:p>
          <a:p>
            <a:pPr algn="r"/>
            <a:r>
              <a:rPr lang="ru-RU" sz="54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4-1</a:t>
            </a:r>
          </a:p>
          <a:p>
            <a:pPr algn="r"/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9+1 </a:t>
            </a:r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8-1</a:t>
            </a:r>
          </a:p>
          <a:p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10-1</a:t>
            </a:r>
          </a:p>
          <a:p>
            <a:pPr algn="r"/>
            <a:r>
              <a:rPr lang="ru-RU" sz="54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5+1</a:t>
            </a:r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4207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154" y="4975136"/>
            <a:ext cx="1828959" cy="16277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337" y="0"/>
            <a:ext cx="9126583" cy="6797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9+1=10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8-2 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3+3     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7-1=6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6+4                 7+1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10-3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2+1=3             5-1=4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8+1=9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3-1=2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4+2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4+5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2+3   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10-1=9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6+1=7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8-2 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5-3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9-2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1+1=2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4+1=5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3+1=4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2-1=1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4-1=3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8+2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5+1=6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2+2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9-1=8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6-1=5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8-1=7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83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6" y="4336870"/>
            <a:ext cx="2358815" cy="21074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297" y="1062444"/>
            <a:ext cx="86824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Валя нарисовала 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 2 звёздочки вырезала. 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звёздочек  осталось вырезать  Вале?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50" y="1028145"/>
            <a:ext cx="777280" cy="777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582" y="1028145"/>
            <a:ext cx="845880" cy="8458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731" y="1028145"/>
            <a:ext cx="847417" cy="8413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0314" y="1062444"/>
            <a:ext cx="847417" cy="8413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226" y="1062444"/>
            <a:ext cx="847417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03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114697" y="2534194"/>
            <a:ext cx="2368732" cy="208134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6496595" y="313508"/>
            <a:ext cx="2229394" cy="2220686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831771" y="4911635"/>
            <a:ext cx="3091543" cy="134111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895703" y="2960915"/>
            <a:ext cx="1576252" cy="15501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апеция 17"/>
          <p:cNvSpPr/>
          <p:nvPr/>
        </p:nvSpPr>
        <p:spPr>
          <a:xfrm>
            <a:off x="653143" y="383177"/>
            <a:ext cx="1645920" cy="158496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/>
          <p:cNvSpPr/>
          <p:nvPr/>
        </p:nvSpPr>
        <p:spPr>
          <a:xfrm>
            <a:off x="3831771" y="694508"/>
            <a:ext cx="2063932" cy="1839686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8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1.urokimatematiki.ru/e/000668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357158" y="642918"/>
            <a:ext cx="821537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8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71" y="445868"/>
            <a:ext cx="7667853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1.urokimatematiki.ru/e/000668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69530" y="1071546"/>
            <a:ext cx="8154348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</a:p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урок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123</Words>
  <Application>Microsoft Office PowerPoint</Application>
  <PresentationFormat>Экран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Максимковская СОШ</dc:creator>
  <cp:lastModifiedBy>Максимковская СОШ</cp:lastModifiedBy>
  <cp:revision>14</cp:revision>
  <dcterms:modified xsi:type="dcterms:W3CDTF">2026-01-09T13:47:25Z</dcterms:modified>
</cp:coreProperties>
</file>