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3" r:id="rId4"/>
    <p:sldId id="274" r:id="rId5"/>
    <p:sldId id="275" r:id="rId6"/>
    <p:sldId id="286" r:id="rId7"/>
    <p:sldId id="277" r:id="rId8"/>
    <p:sldId id="263" r:id="rId9"/>
    <p:sldId id="278" r:id="rId10"/>
    <p:sldId id="265" r:id="rId11"/>
    <p:sldId id="269" r:id="rId12"/>
    <p:sldId id="258" r:id="rId13"/>
    <p:sldId id="271" r:id="rId14"/>
    <p:sldId id="279" r:id="rId15"/>
    <p:sldId id="283" r:id="rId16"/>
    <p:sldId id="270" r:id="rId17"/>
    <p:sldId id="284" r:id="rId18"/>
    <p:sldId id="272" r:id="rId19"/>
    <p:sldId id="280" r:id="rId20"/>
    <p:sldId id="28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AD90-1742-4BDA-ACE0-25C5EDA9569F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EBA-D2F0-4DA1-BF7F-8FA078EC2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AD90-1742-4BDA-ACE0-25C5EDA9569F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EBA-D2F0-4DA1-BF7F-8FA078EC2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AD90-1742-4BDA-ACE0-25C5EDA9569F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EBA-D2F0-4DA1-BF7F-8FA078EC2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AD90-1742-4BDA-ACE0-25C5EDA9569F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EBA-D2F0-4DA1-BF7F-8FA078EC2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AD90-1742-4BDA-ACE0-25C5EDA9569F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EBA-D2F0-4DA1-BF7F-8FA078EC2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AD90-1742-4BDA-ACE0-25C5EDA9569F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EBA-D2F0-4DA1-BF7F-8FA078EC2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AD90-1742-4BDA-ACE0-25C5EDA9569F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EBA-D2F0-4DA1-BF7F-8FA078EC2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AD90-1742-4BDA-ACE0-25C5EDA9569F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EBA-D2F0-4DA1-BF7F-8FA078EC2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AD90-1742-4BDA-ACE0-25C5EDA9569F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EBA-D2F0-4DA1-BF7F-8FA078EC2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AD90-1742-4BDA-ACE0-25C5EDA9569F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EBA-D2F0-4DA1-BF7F-8FA078EC2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AD90-1742-4BDA-ACE0-25C5EDA9569F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EBA-D2F0-4DA1-BF7F-8FA078EC2E1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DAD90-1742-4BDA-ACE0-25C5EDA9569F}" type="datetimeFigureOut">
              <a:rPr lang="ru-RU" smtClean="0"/>
              <a:t>26.12.2025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D5EBA-D2F0-4DA1-BF7F-8FA078EC2E1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60648"/>
            <a:ext cx="7558608" cy="3339803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Внеклассное занятие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Викторина</a:t>
            </a:r>
            <a:r>
              <a:rPr lang="ru-RU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Тема: «Конституция – основной закон государства»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Работу выполнила: Ильина Е.В.</a:t>
            </a:r>
          </a:p>
          <a:p>
            <a:r>
              <a:rPr lang="ru-RU" dirty="0" smtClean="0"/>
              <a:t>учитель начальных классов</a:t>
            </a:r>
          </a:p>
          <a:p>
            <a:r>
              <a:rPr lang="ru-RU" dirty="0" smtClean="0"/>
              <a:t>МОУ </a:t>
            </a:r>
            <a:r>
              <a:rPr lang="ru-RU" smtClean="0"/>
              <a:t>Максимковской </a:t>
            </a:r>
            <a:r>
              <a:rPr lang="ru-RU" dirty="0" smtClean="0"/>
              <a:t>ООШ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217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100"/>
            <a:ext cx="9144000" cy="689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75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11760" y="548680"/>
            <a:ext cx="4716016" cy="5759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В.Степанов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Москва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Москва -  это Красная площадь.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Москва – это башни Кремля.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Москва – это сердце России,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Которое любит тебя.</a:t>
            </a:r>
            <a:endParaRPr lang="ru-R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39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756"/>
            <a:ext cx="3911058" cy="45577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8354" y="29344"/>
            <a:ext cx="5232942" cy="43852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864" y="3068960"/>
            <a:ext cx="3556879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01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0"/>
            <a:ext cx="4978152" cy="19888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2163673"/>
            <a:ext cx="4041998" cy="469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64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79912" y="2"/>
            <a:ext cx="5364088" cy="6228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В.Степанов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Герб России</a:t>
            </a:r>
            <a:endParaRPr lang="ru-RU" sz="3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России величавой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гербе орёл двуглавый,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Чтоб на запад и восток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 смотреть бы сразу мог.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Сильный, мудрый он 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гордый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 -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России дух свободный.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5399"/>
            <a:ext cx="3380216" cy="393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65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83767" y="332656"/>
            <a:ext cx="37095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ФЛАГ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3747"/>
            <a:ext cx="9144000" cy="560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75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9952" y="1340768"/>
            <a:ext cx="4752528" cy="4731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В.Степанов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Флаг России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Белый цвет-берёзка.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Синий-неба цвет.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Красная полоска-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Солнечный рассвет.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200"/>
            <a:ext cx="3828639" cy="234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30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91880" y="476672"/>
            <a:ext cx="603041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ГИМН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484784"/>
            <a:ext cx="4949563" cy="527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32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620688"/>
            <a:ext cx="7704856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Начинается Родина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памяти,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почитанья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истоков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своих,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герба,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гимна,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Российского знамени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уваженья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заветов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святых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r"/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Орлов</a:t>
            </a:r>
          </a:p>
        </p:txBody>
      </p:sp>
    </p:spTree>
    <p:extLst>
      <p:ext uri="{BB962C8B-B14F-4D97-AF65-F5344CB8AC3E}">
        <p14:creationId xmlns:p14="http://schemas.microsoft.com/office/powerpoint/2010/main" val="144068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8100"/>
            <a:ext cx="4499991" cy="5661248"/>
          </a:xfrm>
          <a:prstGeom prst="rect">
            <a:avLst/>
          </a:prstGeom>
        </p:spPr>
      </p:pic>
      <p:pic>
        <p:nvPicPr>
          <p:cNvPr id="3" name="Рисунок 2" descr="F:\конст 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1171848"/>
            <a:ext cx="4139952" cy="5661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293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99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058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"/>
            <a:ext cx="878497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Права: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 на жизнь, на защиту своей чести и 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доброго имени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, на личную неприкосновенность, на жилище и его неприкосновенность, на свободное передвижение, свобода мысли и слова, избирать и быть избранным, на труд, на отдых, на получение социальной помощи, на охрану здоровья и медицинскую помощь, на образование, на получение юридической помощи, свобода информации, свобода </a:t>
            </a: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творчества.</a:t>
            </a: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2420888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32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32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32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32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u-RU" sz="32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96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48680"/>
            <a:ext cx="82809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Обязанности: </a:t>
            </a: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сохранять природу и окружающую среду, защищать Родину, соблюдать законы, платить налоги.</a:t>
            </a:r>
          </a:p>
        </p:txBody>
      </p:sp>
    </p:spTree>
    <p:extLst>
      <p:ext uri="{BB962C8B-B14F-4D97-AF65-F5344CB8AC3E}">
        <p14:creationId xmlns:p14="http://schemas.microsoft.com/office/powerpoint/2010/main" val="141582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59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4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18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199</Words>
  <Application>Microsoft Office PowerPoint</Application>
  <PresentationFormat>Экран (4:3)</PresentationFormat>
  <Paragraphs>43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Тема Office</vt:lpstr>
      <vt:lpstr> Внеклассное занятие Викторина Тема: «Конституция – основной закон государства»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конституция </dc:title>
  <dc:creator>Пользователь</dc:creator>
  <cp:lastModifiedBy>Максимковская СОШ</cp:lastModifiedBy>
  <cp:revision>26</cp:revision>
  <dcterms:created xsi:type="dcterms:W3CDTF">2022-11-25T11:03:19Z</dcterms:created>
  <dcterms:modified xsi:type="dcterms:W3CDTF">2025-12-26T12:07:59Z</dcterms:modified>
</cp:coreProperties>
</file>