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6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58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5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4" r:id="rId3"/>
    <p:sldMasterId id="2147483688" r:id="rId4"/>
    <p:sldMasterId id="2147483702" r:id="rId5"/>
  </p:sldMasterIdLst>
  <p:notesMasterIdLst>
    <p:notesMasterId r:id="rId18"/>
  </p:notesMasterIdLst>
  <p:sldIdLst>
    <p:sldId id="256" r:id="rId6"/>
    <p:sldId id="261" r:id="rId7"/>
    <p:sldId id="267" r:id="rId8"/>
    <p:sldId id="262" r:id="rId9"/>
    <p:sldId id="263" r:id="rId10"/>
    <p:sldId id="264" r:id="rId11"/>
    <p:sldId id="257" r:id="rId12"/>
    <p:sldId id="258" r:id="rId13"/>
    <p:sldId id="259" r:id="rId14"/>
    <p:sldId id="265" r:id="rId15"/>
    <p:sldId id="266" r:id="rId16"/>
    <p:sldId id="268" r:id="rId17"/>
  </p:sldIdLst>
  <p:sldSz cx="9144000" cy="6858000" type="screen4x3"/>
  <p:notesSz cx="6858000" cy="9144000"/>
  <p:defaultTextStyle>
    <a:defPPr>
      <a:defRPr lang="ru-RU"/>
    </a:defPPr>
    <a:lvl1pPr marL="0" algn="l" defTabSz="91250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251" algn="l" defTabSz="91250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2506" algn="l" defTabSz="91250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8760" algn="l" defTabSz="91250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5012" algn="l" defTabSz="91250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1267" algn="l" defTabSz="91250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7518" algn="l" defTabSz="91250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3764" algn="l" defTabSz="91250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0023" algn="l" defTabSz="91250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6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4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0E9063-C073-4D11-AED7-45F89B7A6E6B}" type="datetimeFigureOut">
              <a:rPr lang="ru-RU" smtClean="0"/>
              <a:pPr/>
              <a:t>15.01.2025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599F38-AB49-4BB5-AC00-ECA4B696EBB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518795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250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251" algn="l" defTabSz="91250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2506" algn="l" defTabSz="91250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8760" algn="l" defTabSz="91250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5012" algn="l" defTabSz="91250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1267" algn="l" defTabSz="91250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7518" algn="l" defTabSz="91250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3764" algn="l" defTabSz="91250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0023" algn="l" defTabSz="91250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8B55FAA-8AF5-4C2C-A2E2-EFDB336C0421}" type="slidenum">
              <a:rPr lang="ru-RU">
                <a:solidFill>
                  <a:prstClr val="black"/>
                </a:solidFill>
              </a:rPr>
              <a:pPr/>
              <a:t>1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0"/>
            <a:ext cx="5486976" cy="411513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EFE0DBD-1E6B-4516-A9DA-5C897707228A}" type="slidenum">
              <a:rPr lang="ru-RU">
                <a:solidFill>
                  <a:prstClr val="black"/>
                </a:solidFill>
              </a:rPr>
              <a:pPr/>
              <a:t>9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1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1"/>
            <a:ext cx="5486976" cy="4037751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EFE0DBD-1E6B-4516-A9DA-5C897707228A}" type="slidenum">
              <a:rPr lang="ru-RU">
                <a:solidFill>
                  <a:prstClr val="black"/>
                </a:solidFill>
              </a:rPr>
              <a:pPr/>
              <a:t>10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1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1"/>
            <a:ext cx="5486976" cy="4037751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EFE0DBD-1E6B-4516-A9DA-5C897707228A}" type="slidenum">
              <a:rPr lang="ru-RU">
                <a:solidFill>
                  <a:prstClr val="black"/>
                </a:solidFill>
              </a:rPr>
              <a:pPr/>
              <a:t>11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1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1"/>
            <a:ext cx="5486976" cy="4037751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EFE0DBD-1E6B-4516-A9DA-5C897707228A}" type="slidenum">
              <a:rPr lang="ru-RU">
                <a:solidFill>
                  <a:prstClr val="black"/>
                </a:solidFill>
              </a:rPr>
              <a:pPr/>
              <a:t>12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1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1"/>
            <a:ext cx="5486976" cy="4037751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25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87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50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12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75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37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00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625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250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87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501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126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75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37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00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251" indent="0">
              <a:buNone/>
              <a:defRPr sz="2000" b="1"/>
            </a:lvl2pPr>
            <a:lvl3pPr marL="912506" indent="0">
              <a:buNone/>
              <a:defRPr sz="1800" b="1"/>
            </a:lvl3pPr>
            <a:lvl4pPr marL="1368760" indent="0">
              <a:buNone/>
              <a:defRPr sz="1600" b="1"/>
            </a:lvl4pPr>
            <a:lvl5pPr marL="1825012" indent="0">
              <a:buNone/>
              <a:defRPr sz="1600" b="1"/>
            </a:lvl5pPr>
            <a:lvl6pPr marL="2281267" indent="0">
              <a:buNone/>
              <a:defRPr sz="1600" b="1"/>
            </a:lvl6pPr>
            <a:lvl7pPr marL="2737518" indent="0">
              <a:buNone/>
              <a:defRPr sz="1600" b="1"/>
            </a:lvl7pPr>
            <a:lvl8pPr marL="3193764" indent="0">
              <a:buNone/>
              <a:defRPr sz="1600" b="1"/>
            </a:lvl8pPr>
            <a:lvl9pPr marL="3650023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251" indent="0">
              <a:buNone/>
              <a:defRPr sz="2000" b="1"/>
            </a:lvl2pPr>
            <a:lvl3pPr marL="912506" indent="0">
              <a:buNone/>
              <a:defRPr sz="1800" b="1"/>
            </a:lvl3pPr>
            <a:lvl4pPr marL="1368760" indent="0">
              <a:buNone/>
              <a:defRPr sz="1600" b="1"/>
            </a:lvl4pPr>
            <a:lvl5pPr marL="1825012" indent="0">
              <a:buNone/>
              <a:defRPr sz="1600" b="1"/>
            </a:lvl5pPr>
            <a:lvl6pPr marL="2281267" indent="0">
              <a:buNone/>
              <a:defRPr sz="1600" b="1"/>
            </a:lvl6pPr>
            <a:lvl7pPr marL="2737518" indent="0">
              <a:buNone/>
              <a:defRPr sz="1600" b="1"/>
            </a:lvl7pPr>
            <a:lvl8pPr marL="3193764" indent="0">
              <a:buNone/>
              <a:defRPr sz="1600" b="1"/>
            </a:lvl8pPr>
            <a:lvl9pPr marL="3650023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4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251" indent="0">
              <a:buNone/>
              <a:defRPr sz="1200"/>
            </a:lvl2pPr>
            <a:lvl3pPr marL="912506" indent="0">
              <a:buNone/>
              <a:defRPr sz="1000"/>
            </a:lvl3pPr>
            <a:lvl4pPr marL="1368760" indent="0">
              <a:buNone/>
              <a:defRPr sz="900"/>
            </a:lvl4pPr>
            <a:lvl5pPr marL="1825012" indent="0">
              <a:buNone/>
              <a:defRPr sz="900"/>
            </a:lvl5pPr>
            <a:lvl6pPr marL="2281267" indent="0">
              <a:buNone/>
              <a:defRPr sz="900"/>
            </a:lvl6pPr>
            <a:lvl7pPr marL="2737518" indent="0">
              <a:buNone/>
              <a:defRPr sz="900"/>
            </a:lvl7pPr>
            <a:lvl8pPr marL="3193764" indent="0">
              <a:buNone/>
              <a:defRPr sz="900"/>
            </a:lvl8pPr>
            <a:lvl9pPr marL="3650023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251" indent="0">
              <a:buNone/>
              <a:defRPr sz="2800"/>
            </a:lvl2pPr>
            <a:lvl3pPr marL="912506" indent="0">
              <a:buNone/>
              <a:defRPr sz="2400"/>
            </a:lvl3pPr>
            <a:lvl4pPr marL="1368760" indent="0">
              <a:buNone/>
              <a:defRPr sz="2000"/>
            </a:lvl4pPr>
            <a:lvl5pPr marL="1825012" indent="0">
              <a:buNone/>
              <a:defRPr sz="2000"/>
            </a:lvl5pPr>
            <a:lvl6pPr marL="2281267" indent="0">
              <a:buNone/>
              <a:defRPr sz="2000"/>
            </a:lvl6pPr>
            <a:lvl7pPr marL="2737518" indent="0">
              <a:buNone/>
              <a:defRPr sz="2000"/>
            </a:lvl7pPr>
            <a:lvl8pPr marL="3193764" indent="0">
              <a:buNone/>
              <a:defRPr sz="2000"/>
            </a:lvl8pPr>
            <a:lvl9pPr marL="3650023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251" indent="0">
              <a:buNone/>
              <a:defRPr sz="1200"/>
            </a:lvl2pPr>
            <a:lvl3pPr marL="912506" indent="0">
              <a:buNone/>
              <a:defRPr sz="1000"/>
            </a:lvl3pPr>
            <a:lvl4pPr marL="1368760" indent="0">
              <a:buNone/>
              <a:defRPr sz="900"/>
            </a:lvl4pPr>
            <a:lvl5pPr marL="1825012" indent="0">
              <a:buNone/>
              <a:defRPr sz="900"/>
            </a:lvl5pPr>
            <a:lvl6pPr marL="2281267" indent="0">
              <a:buNone/>
              <a:defRPr sz="900"/>
            </a:lvl6pPr>
            <a:lvl7pPr marL="2737518" indent="0">
              <a:buNone/>
              <a:defRPr sz="900"/>
            </a:lvl7pPr>
            <a:lvl8pPr marL="3193764" indent="0">
              <a:buNone/>
              <a:defRPr sz="900"/>
            </a:lvl8pPr>
            <a:lvl9pPr marL="3650023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1" y="27465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440" y="2129984"/>
            <a:ext cx="7773120" cy="14703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2321" y="3885528"/>
            <a:ext cx="6400800" cy="1752664"/>
          </a:xfrm>
        </p:spPr>
        <p:txBody>
          <a:bodyPr/>
          <a:lstStyle>
            <a:lvl1pPr marL="0" indent="0" algn="ctr">
              <a:buNone/>
              <a:defRPr/>
            </a:lvl1pPr>
            <a:lvl2pPr marL="413866" indent="0" algn="ctr">
              <a:buNone/>
              <a:defRPr/>
            </a:lvl2pPr>
            <a:lvl3pPr marL="827733" indent="0" algn="ctr">
              <a:buNone/>
              <a:defRPr/>
            </a:lvl3pPr>
            <a:lvl4pPr marL="1241600" indent="0" algn="ctr">
              <a:buNone/>
              <a:defRPr/>
            </a:lvl4pPr>
            <a:lvl5pPr marL="1655467" indent="0" algn="ctr">
              <a:buNone/>
              <a:defRPr/>
            </a:lvl5pPr>
            <a:lvl6pPr marL="2069335" indent="0" algn="ctr">
              <a:buNone/>
              <a:defRPr/>
            </a:lvl6pPr>
            <a:lvl7pPr marL="2483203" indent="0" algn="ctr">
              <a:buNone/>
              <a:defRPr/>
            </a:lvl7pPr>
            <a:lvl8pPr marL="2897069" indent="0" algn="ctr">
              <a:buNone/>
              <a:defRPr/>
            </a:lvl8pPr>
            <a:lvl9pPr marL="3310938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0129B16-DD1B-4E26-95CB-AA51E5A63F7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794382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F610604-BFA7-4330-9129-1335AE088A2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590059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880" y="4406883"/>
            <a:ext cx="7771680" cy="1362383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880" y="2906225"/>
            <a:ext cx="7771680" cy="1500638"/>
          </a:xfrm>
        </p:spPr>
        <p:txBody>
          <a:bodyPr anchor="b"/>
          <a:lstStyle>
            <a:lvl1pPr marL="0" indent="0">
              <a:buNone/>
              <a:defRPr sz="1800"/>
            </a:lvl1pPr>
            <a:lvl2pPr marL="413866" indent="0">
              <a:buNone/>
              <a:defRPr sz="1600"/>
            </a:lvl2pPr>
            <a:lvl3pPr marL="827733" indent="0">
              <a:buNone/>
              <a:defRPr sz="1500"/>
            </a:lvl3pPr>
            <a:lvl4pPr marL="1241600" indent="0">
              <a:buNone/>
              <a:defRPr sz="1300"/>
            </a:lvl4pPr>
            <a:lvl5pPr marL="1655467" indent="0">
              <a:buNone/>
              <a:defRPr sz="1300"/>
            </a:lvl5pPr>
            <a:lvl6pPr marL="2069335" indent="0">
              <a:buNone/>
              <a:defRPr sz="1300"/>
            </a:lvl6pPr>
            <a:lvl7pPr marL="2483203" indent="0">
              <a:buNone/>
              <a:defRPr sz="1300"/>
            </a:lvl7pPr>
            <a:lvl8pPr marL="2897069" indent="0">
              <a:buNone/>
              <a:defRPr sz="1300"/>
            </a:lvl8pPr>
            <a:lvl9pPr marL="3310938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B01A3E1-182B-48A7-8AE6-BD1669779FD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507288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6480" y="1604349"/>
            <a:ext cx="4043520" cy="452495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38241" y="1604349"/>
            <a:ext cx="4044960" cy="452495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7C141FC-529F-4630-95A6-2D83D1DBC68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793109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2" y="275090"/>
            <a:ext cx="8229600" cy="1142039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920" y="1535201"/>
            <a:ext cx="403920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3866" indent="0">
              <a:buNone/>
              <a:defRPr sz="1800" b="1"/>
            </a:lvl2pPr>
            <a:lvl3pPr marL="827733" indent="0">
              <a:buNone/>
              <a:defRPr sz="1600" b="1"/>
            </a:lvl3pPr>
            <a:lvl4pPr marL="1241600" indent="0">
              <a:buNone/>
              <a:defRPr sz="1500" b="1"/>
            </a:lvl4pPr>
            <a:lvl5pPr marL="1655467" indent="0">
              <a:buNone/>
              <a:defRPr sz="1500" b="1"/>
            </a:lvl5pPr>
            <a:lvl6pPr marL="2069335" indent="0">
              <a:buNone/>
              <a:defRPr sz="1500" b="1"/>
            </a:lvl6pPr>
            <a:lvl7pPr marL="2483203" indent="0">
              <a:buNone/>
              <a:defRPr sz="1500" b="1"/>
            </a:lvl7pPr>
            <a:lvl8pPr marL="2897069" indent="0">
              <a:buNone/>
              <a:defRPr sz="1500" b="1"/>
            </a:lvl8pPr>
            <a:lvl9pPr marL="3310938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920" y="2174628"/>
            <a:ext cx="403920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442" y="1535201"/>
            <a:ext cx="404208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3866" indent="0">
              <a:buNone/>
              <a:defRPr sz="1800" b="1"/>
            </a:lvl2pPr>
            <a:lvl3pPr marL="827733" indent="0">
              <a:buNone/>
              <a:defRPr sz="1600" b="1"/>
            </a:lvl3pPr>
            <a:lvl4pPr marL="1241600" indent="0">
              <a:buNone/>
              <a:defRPr sz="1500" b="1"/>
            </a:lvl4pPr>
            <a:lvl5pPr marL="1655467" indent="0">
              <a:buNone/>
              <a:defRPr sz="1500" b="1"/>
            </a:lvl5pPr>
            <a:lvl6pPr marL="2069335" indent="0">
              <a:buNone/>
              <a:defRPr sz="1500" b="1"/>
            </a:lvl6pPr>
            <a:lvl7pPr marL="2483203" indent="0">
              <a:buNone/>
              <a:defRPr sz="1500" b="1"/>
            </a:lvl7pPr>
            <a:lvl8pPr marL="2897069" indent="0">
              <a:buNone/>
              <a:defRPr sz="1500" b="1"/>
            </a:lvl8pPr>
            <a:lvl9pPr marL="3310938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442" y="2174628"/>
            <a:ext cx="404208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812D0F3-D272-4B20-8281-B00A388DF7D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376956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50DB258E-2C26-438D-A70E-06F43589FBA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056916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0E19D88-AE4B-4B73-BFF3-E5DE41CB8E6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295544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0" y="273629"/>
            <a:ext cx="3008160" cy="1160762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525" y="273633"/>
            <a:ext cx="5112000" cy="5852774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920" y="1434411"/>
            <a:ext cx="3008160" cy="4692013"/>
          </a:xfrm>
        </p:spPr>
        <p:txBody>
          <a:bodyPr/>
          <a:lstStyle>
            <a:lvl1pPr marL="0" indent="0">
              <a:buNone/>
              <a:defRPr sz="1300"/>
            </a:lvl1pPr>
            <a:lvl2pPr marL="413866" indent="0">
              <a:buNone/>
              <a:defRPr sz="1100"/>
            </a:lvl2pPr>
            <a:lvl3pPr marL="827733" indent="0">
              <a:buNone/>
              <a:defRPr sz="900"/>
            </a:lvl3pPr>
            <a:lvl4pPr marL="1241600" indent="0">
              <a:buNone/>
              <a:defRPr sz="800"/>
            </a:lvl4pPr>
            <a:lvl5pPr marL="1655467" indent="0">
              <a:buNone/>
              <a:defRPr sz="800"/>
            </a:lvl5pPr>
            <a:lvl6pPr marL="2069335" indent="0">
              <a:buNone/>
              <a:defRPr sz="800"/>
            </a:lvl6pPr>
            <a:lvl7pPr marL="2483203" indent="0">
              <a:buNone/>
              <a:defRPr sz="800"/>
            </a:lvl7pPr>
            <a:lvl8pPr marL="2897069" indent="0">
              <a:buNone/>
              <a:defRPr sz="800"/>
            </a:lvl8pPr>
            <a:lvl9pPr marL="3310938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4886B2C-E486-4F87-ACD9-45C6988F7BA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440449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805" y="4800026"/>
            <a:ext cx="5486400" cy="56742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805" y="612065"/>
            <a:ext cx="5486400" cy="4115952"/>
          </a:xfrm>
        </p:spPr>
        <p:txBody>
          <a:bodyPr/>
          <a:lstStyle>
            <a:lvl1pPr marL="0" indent="0">
              <a:buNone/>
              <a:defRPr sz="2900"/>
            </a:lvl1pPr>
            <a:lvl2pPr marL="413866" indent="0">
              <a:buNone/>
              <a:defRPr sz="2500"/>
            </a:lvl2pPr>
            <a:lvl3pPr marL="827733" indent="0">
              <a:buNone/>
              <a:defRPr sz="2200"/>
            </a:lvl3pPr>
            <a:lvl4pPr marL="1241600" indent="0">
              <a:buNone/>
              <a:defRPr sz="1800"/>
            </a:lvl4pPr>
            <a:lvl5pPr marL="1655467" indent="0">
              <a:buNone/>
              <a:defRPr sz="1800"/>
            </a:lvl5pPr>
            <a:lvl6pPr marL="2069335" indent="0">
              <a:buNone/>
              <a:defRPr sz="1800"/>
            </a:lvl6pPr>
            <a:lvl7pPr marL="2483203" indent="0">
              <a:buNone/>
              <a:defRPr sz="1800"/>
            </a:lvl7pPr>
            <a:lvl8pPr marL="2897069" indent="0">
              <a:buNone/>
              <a:defRPr sz="1800"/>
            </a:lvl8pPr>
            <a:lvl9pPr marL="3310938" indent="0">
              <a:buNone/>
              <a:defRPr sz="18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805" y="5367444"/>
            <a:ext cx="5486400" cy="805044"/>
          </a:xfrm>
        </p:spPr>
        <p:txBody>
          <a:bodyPr/>
          <a:lstStyle>
            <a:lvl1pPr marL="0" indent="0">
              <a:buNone/>
              <a:defRPr sz="1300"/>
            </a:lvl1pPr>
            <a:lvl2pPr marL="413866" indent="0">
              <a:buNone/>
              <a:defRPr sz="1100"/>
            </a:lvl2pPr>
            <a:lvl3pPr marL="827733" indent="0">
              <a:buNone/>
              <a:defRPr sz="900"/>
            </a:lvl3pPr>
            <a:lvl4pPr marL="1241600" indent="0">
              <a:buNone/>
              <a:defRPr sz="800"/>
            </a:lvl4pPr>
            <a:lvl5pPr marL="1655467" indent="0">
              <a:buNone/>
              <a:defRPr sz="800"/>
            </a:lvl5pPr>
            <a:lvl6pPr marL="2069335" indent="0">
              <a:buNone/>
              <a:defRPr sz="800"/>
            </a:lvl6pPr>
            <a:lvl7pPr marL="2483203" indent="0">
              <a:buNone/>
              <a:defRPr sz="800"/>
            </a:lvl7pPr>
            <a:lvl8pPr marL="2897069" indent="0">
              <a:buNone/>
              <a:defRPr sz="800"/>
            </a:lvl8pPr>
            <a:lvl9pPr marL="3310938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B266A544-9C77-4DF5-89CD-05200237063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989911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B9D060EA-A281-4E57-9C41-D4D3EE61C7D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41839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880" y="273649"/>
            <a:ext cx="2056320" cy="585565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6481" y="273649"/>
            <a:ext cx="6032160" cy="585565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A532EA8-53A0-4B9E-8D8F-05DD12395D2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141730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6481" y="273629"/>
            <a:ext cx="8226720" cy="1143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6481" y="1604349"/>
            <a:ext cx="8226720" cy="4524955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>
          <a:xfrm>
            <a:off x="456485" y="6247376"/>
            <a:ext cx="2128320" cy="47093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>
          <a:xfrm>
            <a:off x="3127680" y="6247376"/>
            <a:ext cx="2897280" cy="47093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>
          <a:xfrm>
            <a:off x="6556325" y="6247376"/>
            <a:ext cx="2128320" cy="470930"/>
          </a:xfrm>
        </p:spPr>
        <p:txBody>
          <a:bodyPr/>
          <a:lstStyle>
            <a:lvl1pPr>
              <a:defRPr/>
            </a:lvl1pPr>
          </a:lstStyle>
          <a:p>
            <a:fld id="{771E5A95-DC2B-4FC5-8575-FEA95F9EE39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805307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6481" y="273649"/>
            <a:ext cx="8226720" cy="585565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>
          <a:xfrm>
            <a:off x="456485" y="6247376"/>
            <a:ext cx="2128320" cy="47093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>
          <a:xfrm>
            <a:off x="3127680" y="6247376"/>
            <a:ext cx="2897280" cy="47093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>
          <a:xfrm>
            <a:off x="6556325" y="6247376"/>
            <a:ext cx="2128320" cy="470930"/>
          </a:xfrm>
        </p:spPr>
        <p:txBody>
          <a:bodyPr/>
          <a:lstStyle>
            <a:lvl1pPr>
              <a:defRPr/>
            </a:lvl1pPr>
          </a:lstStyle>
          <a:p>
            <a:fld id="{7D31A288-8FD8-4493-833B-67AA03E4DBC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034868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440" y="2129984"/>
            <a:ext cx="7773120" cy="14703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2321" y="3885528"/>
            <a:ext cx="6400800" cy="1752664"/>
          </a:xfrm>
        </p:spPr>
        <p:txBody>
          <a:bodyPr/>
          <a:lstStyle>
            <a:lvl1pPr marL="0" indent="0" algn="ctr">
              <a:buNone/>
              <a:defRPr/>
            </a:lvl1pPr>
            <a:lvl2pPr marL="413952" indent="0" algn="ctr">
              <a:buNone/>
              <a:defRPr/>
            </a:lvl2pPr>
            <a:lvl3pPr marL="827905" indent="0" algn="ctr">
              <a:buNone/>
              <a:defRPr/>
            </a:lvl3pPr>
            <a:lvl4pPr marL="1241858" indent="0" algn="ctr">
              <a:buNone/>
              <a:defRPr/>
            </a:lvl4pPr>
            <a:lvl5pPr marL="1655811" indent="0" algn="ctr">
              <a:buNone/>
              <a:defRPr/>
            </a:lvl5pPr>
            <a:lvl6pPr marL="2069765" indent="0" algn="ctr">
              <a:buNone/>
              <a:defRPr/>
            </a:lvl6pPr>
            <a:lvl7pPr marL="2483718" indent="0" algn="ctr">
              <a:buNone/>
              <a:defRPr/>
            </a:lvl7pPr>
            <a:lvl8pPr marL="2897669" indent="0" algn="ctr">
              <a:buNone/>
              <a:defRPr/>
            </a:lvl8pPr>
            <a:lvl9pPr marL="3311625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0129B16-DD1B-4E26-95CB-AA51E5A63F7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3074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F610604-BFA7-4330-9129-1335AE088A2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5380234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880" y="4406881"/>
            <a:ext cx="7771680" cy="1362383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880" y="2906225"/>
            <a:ext cx="7771680" cy="1500638"/>
          </a:xfrm>
        </p:spPr>
        <p:txBody>
          <a:bodyPr anchor="b"/>
          <a:lstStyle>
            <a:lvl1pPr marL="0" indent="0">
              <a:buNone/>
              <a:defRPr sz="1800"/>
            </a:lvl1pPr>
            <a:lvl2pPr marL="413952" indent="0">
              <a:buNone/>
              <a:defRPr sz="1600"/>
            </a:lvl2pPr>
            <a:lvl3pPr marL="827905" indent="0">
              <a:buNone/>
              <a:defRPr sz="1500"/>
            </a:lvl3pPr>
            <a:lvl4pPr marL="1241858" indent="0">
              <a:buNone/>
              <a:defRPr sz="1300"/>
            </a:lvl4pPr>
            <a:lvl5pPr marL="1655811" indent="0">
              <a:buNone/>
              <a:defRPr sz="1300"/>
            </a:lvl5pPr>
            <a:lvl6pPr marL="2069765" indent="0">
              <a:buNone/>
              <a:defRPr sz="1300"/>
            </a:lvl6pPr>
            <a:lvl7pPr marL="2483718" indent="0">
              <a:buNone/>
              <a:defRPr sz="1300"/>
            </a:lvl7pPr>
            <a:lvl8pPr marL="2897669" indent="0">
              <a:buNone/>
              <a:defRPr sz="1300"/>
            </a:lvl8pPr>
            <a:lvl9pPr marL="3311625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B01A3E1-182B-48A7-8AE6-BD1669779FD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505680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6480" y="1604347"/>
            <a:ext cx="4043520" cy="452495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38241" y="1604347"/>
            <a:ext cx="4044960" cy="452495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7C141FC-529F-4630-95A6-2D83D1DBC68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580044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2" y="275088"/>
            <a:ext cx="8229600" cy="1142039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920" y="1535201"/>
            <a:ext cx="403920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3952" indent="0">
              <a:buNone/>
              <a:defRPr sz="1800" b="1"/>
            </a:lvl2pPr>
            <a:lvl3pPr marL="827905" indent="0">
              <a:buNone/>
              <a:defRPr sz="1600" b="1"/>
            </a:lvl3pPr>
            <a:lvl4pPr marL="1241858" indent="0">
              <a:buNone/>
              <a:defRPr sz="1500" b="1"/>
            </a:lvl4pPr>
            <a:lvl5pPr marL="1655811" indent="0">
              <a:buNone/>
              <a:defRPr sz="1500" b="1"/>
            </a:lvl5pPr>
            <a:lvl6pPr marL="2069765" indent="0">
              <a:buNone/>
              <a:defRPr sz="1500" b="1"/>
            </a:lvl6pPr>
            <a:lvl7pPr marL="2483718" indent="0">
              <a:buNone/>
              <a:defRPr sz="1500" b="1"/>
            </a:lvl7pPr>
            <a:lvl8pPr marL="2897669" indent="0">
              <a:buNone/>
              <a:defRPr sz="1500" b="1"/>
            </a:lvl8pPr>
            <a:lvl9pPr marL="3311625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920" y="2174628"/>
            <a:ext cx="403920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442" y="1535201"/>
            <a:ext cx="404208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3952" indent="0">
              <a:buNone/>
              <a:defRPr sz="1800" b="1"/>
            </a:lvl2pPr>
            <a:lvl3pPr marL="827905" indent="0">
              <a:buNone/>
              <a:defRPr sz="1600" b="1"/>
            </a:lvl3pPr>
            <a:lvl4pPr marL="1241858" indent="0">
              <a:buNone/>
              <a:defRPr sz="1500" b="1"/>
            </a:lvl4pPr>
            <a:lvl5pPr marL="1655811" indent="0">
              <a:buNone/>
              <a:defRPr sz="1500" b="1"/>
            </a:lvl5pPr>
            <a:lvl6pPr marL="2069765" indent="0">
              <a:buNone/>
              <a:defRPr sz="1500" b="1"/>
            </a:lvl6pPr>
            <a:lvl7pPr marL="2483718" indent="0">
              <a:buNone/>
              <a:defRPr sz="1500" b="1"/>
            </a:lvl7pPr>
            <a:lvl8pPr marL="2897669" indent="0">
              <a:buNone/>
              <a:defRPr sz="1500" b="1"/>
            </a:lvl8pPr>
            <a:lvl9pPr marL="3311625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442" y="2174628"/>
            <a:ext cx="404208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812D0F3-D272-4B20-8281-B00A388DF7D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5178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50DB258E-2C26-438D-A70E-06F43589FBA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687822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0E19D88-AE4B-4B73-BFF3-E5DE41CB8E6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916124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0" y="273629"/>
            <a:ext cx="3008160" cy="1160762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525" y="273633"/>
            <a:ext cx="5112000" cy="5852774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920" y="1434409"/>
            <a:ext cx="3008160" cy="4692013"/>
          </a:xfrm>
        </p:spPr>
        <p:txBody>
          <a:bodyPr/>
          <a:lstStyle>
            <a:lvl1pPr marL="0" indent="0">
              <a:buNone/>
              <a:defRPr sz="1300"/>
            </a:lvl1pPr>
            <a:lvl2pPr marL="413952" indent="0">
              <a:buNone/>
              <a:defRPr sz="1100"/>
            </a:lvl2pPr>
            <a:lvl3pPr marL="827905" indent="0">
              <a:buNone/>
              <a:defRPr sz="900"/>
            </a:lvl3pPr>
            <a:lvl4pPr marL="1241858" indent="0">
              <a:buNone/>
              <a:defRPr sz="800"/>
            </a:lvl4pPr>
            <a:lvl5pPr marL="1655811" indent="0">
              <a:buNone/>
              <a:defRPr sz="800"/>
            </a:lvl5pPr>
            <a:lvl6pPr marL="2069765" indent="0">
              <a:buNone/>
              <a:defRPr sz="800"/>
            </a:lvl6pPr>
            <a:lvl7pPr marL="2483718" indent="0">
              <a:buNone/>
              <a:defRPr sz="800"/>
            </a:lvl7pPr>
            <a:lvl8pPr marL="2897669" indent="0">
              <a:buNone/>
              <a:defRPr sz="800"/>
            </a:lvl8pPr>
            <a:lvl9pPr marL="3311625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4886B2C-E486-4F87-ACD9-45C6988F7BA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2372060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805" y="4800026"/>
            <a:ext cx="5486400" cy="56742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805" y="612065"/>
            <a:ext cx="5486400" cy="4115952"/>
          </a:xfrm>
        </p:spPr>
        <p:txBody>
          <a:bodyPr/>
          <a:lstStyle>
            <a:lvl1pPr marL="0" indent="0">
              <a:buNone/>
              <a:defRPr sz="2900"/>
            </a:lvl1pPr>
            <a:lvl2pPr marL="413952" indent="0">
              <a:buNone/>
              <a:defRPr sz="2500"/>
            </a:lvl2pPr>
            <a:lvl3pPr marL="827905" indent="0">
              <a:buNone/>
              <a:defRPr sz="2200"/>
            </a:lvl3pPr>
            <a:lvl4pPr marL="1241858" indent="0">
              <a:buNone/>
              <a:defRPr sz="1800"/>
            </a:lvl4pPr>
            <a:lvl5pPr marL="1655811" indent="0">
              <a:buNone/>
              <a:defRPr sz="1800"/>
            </a:lvl5pPr>
            <a:lvl6pPr marL="2069765" indent="0">
              <a:buNone/>
              <a:defRPr sz="1800"/>
            </a:lvl6pPr>
            <a:lvl7pPr marL="2483718" indent="0">
              <a:buNone/>
              <a:defRPr sz="1800"/>
            </a:lvl7pPr>
            <a:lvl8pPr marL="2897669" indent="0">
              <a:buNone/>
              <a:defRPr sz="1800"/>
            </a:lvl8pPr>
            <a:lvl9pPr marL="3311625" indent="0">
              <a:buNone/>
              <a:defRPr sz="18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805" y="5367444"/>
            <a:ext cx="5486400" cy="805044"/>
          </a:xfrm>
        </p:spPr>
        <p:txBody>
          <a:bodyPr/>
          <a:lstStyle>
            <a:lvl1pPr marL="0" indent="0">
              <a:buNone/>
              <a:defRPr sz="1300"/>
            </a:lvl1pPr>
            <a:lvl2pPr marL="413952" indent="0">
              <a:buNone/>
              <a:defRPr sz="1100"/>
            </a:lvl2pPr>
            <a:lvl3pPr marL="827905" indent="0">
              <a:buNone/>
              <a:defRPr sz="900"/>
            </a:lvl3pPr>
            <a:lvl4pPr marL="1241858" indent="0">
              <a:buNone/>
              <a:defRPr sz="800"/>
            </a:lvl4pPr>
            <a:lvl5pPr marL="1655811" indent="0">
              <a:buNone/>
              <a:defRPr sz="800"/>
            </a:lvl5pPr>
            <a:lvl6pPr marL="2069765" indent="0">
              <a:buNone/>
              <a:defRPr sz="800"/>
            </a:lvl6pPr>
            <a:lvl7pPr marL="2483718" indent="0">
              <a:buNone/>
              <a:defRPr sz="800"/>
            </a:lvl7pPr>
            <a:lvl8pPr marL="2897669" indent="0">
              <a:buNone/>
              <a:defRPr sz="800"/>
            </a:lvl8pPr>
            <a:lvl9pPr marL="3311625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B266A544-9C77-4DF5-89CD-05200237063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1202682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B9D060EA-A281-4E57-9C41-D4D3EE61C7D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6337203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880" y="273647"/>
            <a:ext cx="2056320" cy="585565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6481" y="273647"/>
            <a:ext cx="6032160" cy="585565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A532EA8-53A0-4B9E-8D8F-05DD12395D2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3475745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6481" y="273629"/>
            <a:ext cx="8226720" cy="1143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6481" y="1604347"/>
            <a:ext cx="8226720" cy="4524955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>
          <a:xfrm>
            <a:off x="456485" y="6247376"/>
            <a:ext cx="2128320" cy="47093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>
          <a:xfrm>
            <a:off x="3127680" y="6247376"/>
            <a:ext cx="2897280" cy="47093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>
          <a:xfrm>
            <a:off x="6556325" y="6247376"/>
            <a:ext cx="2128320" cy="470930"/>
          </a:xfrm>
        </p:spPr>
        <p:txBody>
          <a:bodyPr/>
          <a:lstStyle>
            <a:lvl1pPr>
              <a:defRPr/>
            </a:lvl1pPr>
          </a:lstStyle>
          <a:p>
            <a:fld id="{771E5A95-DC2B-4FC5-8575-FEA95F9EE39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5032834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6481" y="273647"/>
            <a:ext cx="8226720" cy="585565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>
          <a:xfrm>
            <a:off x="456485" y="6247376"/>
            <a:ext cx="2128320" cy="47093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>
          <a:xfrm>
            <a:off x="3127680" y="6247376"/>
            <a:ext cx="2897280" cy="47093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>
          <a:xfrm>
            <a:off x="6556325" y="6247376"/>
            <a:ext cx="2128320" cy="470930"/>
          </a:xfrm>
        </p:spPr>
        <p:txBody>
          <a:bodyPr/>
          <a:lstStyle>
            <a:lvl1pPr>
              <a:defRPr/>
            </a:lvl1pPr>
          </a:lstStyle>
          <a:p>
            <a:fld id="{7D31A288-8FD8-4493-833B-67AA03E4DBC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4133248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440" y="2129984"/>
            <a:ext cx="7773120" cy="14703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2321" y="3885528"/>
            <a:ext cx="6400800" cy="1752664"/>
          </a:xfrm>
        </p:spPr>
        <p:txBody>
          <a:bodyPr/>
          <a:lstStyle>
            <a:lvl1pPr marL="0" indent="0" algn="ctr">
              <a:buNone/>
              <a:defRPr/>
            </a:lvl1pPr>
            <a:lvl2pPr marL="414296" indent="0" algn="ctr">
              <a:buNone/>
              <a:defRPr/>
            </a:lvl2pPr>
            <a:lvl3pPr marL="828592" indent="0" algn="ctr">
              <a:buNone/>
              <a:defRPr/>
            </a:lvl3pPr>
            <a:lvl4pPr marL="1242888" indent="0" algn="ctr">
              <a:buNone/>
              <a:defRPr/>
            </a:lvl4pPr>
            <a:lvl5pPr marL="1657185" indent="0" algn="ctr">
              <a:buNone/>
              <a:defRPr/>
            </a:lvl5pPr>
            <a:lvl6pPr marL="2071482" indent="0" algn="ctr">
              <a:buNone/>
              <a:defRPr/>
            </a:lvl6pPr>
            <a:lvl7pPr marL="2485778" indent="0" algn="ctr">
              <a:buNone/>
              <a:defRPr/>
            </a:lvl7pPr>
            <a:lvl8pPr marL="2900074" indent="0" algn="ctr">
              <a:buNone/>
              <a:defRPr/>
            </a:lvl8pPr>
            <a:lvl9pPr marL="3314372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0129B16-DD1B-4E26-95CB-AA51E5A63F7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911929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F610604-BFA7-4330-9129-1335AE088A2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1068305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880" y="4406873"/>
            <a:ext cx="7771680" cy="1362383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880" y="2906225"/>
            <a:ext cx="7771680" cy="1500638"/>
          </a:xfrm>
        </p:spPr>
        <p:txBody>
          <a:bodyPr anchor="b"/>
          <a:lstStyle>
            <a:lvl1pPr marL="0" indent="0">
              <a:buNone/>
              <a:defRPr sz="1800"/>
            </a:lvl1pPr>
            <a:lvl2pPr marL="414296" indent="0">
              <a:buNone/>
              <a:defRPr sz="1600"/>
            </a:lvl2pPr>
            <a:lvl3pPr marL="828592" indent="0">
              <a:buNone/>
              <a:defRPr sz="1500"/>
            </a:lvl3pPr>
            <a:lvl4pPr marL="1242888" indent="0">
              <a:buNone/>
              <a:defRPr sz="1300"/>
            </a:lvl4pPr>
            <a:lvl5pPr marL="1657185" indent="0">
              <a:buNone/>
              <a:defRPr sz="1300"/>
            </a:lvl5pPr>
            <a:lvl6pPr marL="2071482" indent="0">
              <a:buNone/>
              <a:defRPr sz="1300"/>
            </a:lvl6pPr>
            <a:lvl7pPr marL="2485778" indent="0">
              <a:buNone/>
              <a:defRPr sz="1300"/>
            </a:lvl7pPr>
            <a:lvl8pPr marL="2900074" indent="0">
              <a:buNone/>
              <a:defRPr sz="1300"/>
            </a:lvl8pPr>
            <a:lvl9pPr marL="3314372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B01A3E1-182B-48A7-8AE6-BD1669779FD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9383277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6480" y="1604339"/>
            <a:ext cx="4043520" cy="452495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38241" y="1604339"/>
            <a:ext cx="4044960" cy="452495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7C141FC-529F-4630-95A6-2D83D1DBC68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981168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2" y="275080"/>
            <a:ext cx="8229600" cy="1142039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920" y="1535201"/>
            <a:ext cx="403920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4296" indent="0">
              <a:buNone/>
              <a:defRPr sz="1800" b="1"/>
            </a:lvl2pPr>
            <a:lvl3pPr marL="828592" indent="0">
              <a:buNone/>
              <a:defRPr sz="1600" b="1"/>
            </a:lvl3pPr>
            <a:lvl4pPr marL="1242888" indent="0">
              <a:buNone/>
              <a:defRPr sz="1500" b="1"/>
            </a:lvl4pPr>
            <a:lvl5pPr marL="1657185" indent="0">
              <a:buNone/>
              <a:defRPr sz="1500" b="1"/>
            </a:lvl5pPr>
            <a:lvl6pPr marL="2071482" indent="0">
              <a:buNone/>
              <a:defRPr sz="1500" b="1"/>
            </a:lvl6pPr>
            <a:lvl7pPr marL="2485778" indent="0">
              <a:buNone/>
              <a:defRPr sz="1500" b="1"/>
            </a:lvl7pPr>
            <a:lvl8pPr marL="2900074" indent="0">
              <a:buNone/>
              <a:defRPr sz="1500" b="1"/>
            </a:lvl8pPr>
            <a:lvl9pPr marL="3314372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920" y="2174628"/>
            <a:ext cx="403920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442" y="1535201"/>
            <a:ext cx="404208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4296" indent="0">
              <a:buNone/>
              <a:defRPr sz="1800" b="1"/>
            </a:lvl2pPr>
            <a:lvl3pPr marL="828592" indent="0">
              <a:buNone/>
              <a:defRPr sz="1600" b="1"/>
            </a:lvl3pPr>
            <a:lvl4pPr marL="1242888" indent="0">
              <a:buNone/>
              <a:defRPr sz="1500" b="1"/>
            </a:lvl4pPr>
            <a:lvl5pPr marL="1657185" indent="0">
              <a:buNone/>
              <a:defRPr sz="1500" b="1"/>
            </a:lvl5pPr>
            <a:lvl6pPr marL="2071482" indent="0">
              <a:buNone/>
              <a:defRPr sz="1500" b="1"/>
            </a:lvl6pPr>
            <a:lvl7pPr marL="2485778" indent="0">
              <a:buNone/>
              <a:defRPr sz="1500" b="1"/>
            </a:lvl7pPr>
            <a:lvl8pPr marL="2900074" indent="0">
              <a:buNone/>
              <a:defRPr sz="1500" b="1"/>
            </a:lvl8pPr>
            <a:lvl9pPr marL="3314372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442" y="2174628"/>
            <a:ext cx="404208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812D0F3-D272-4B20-8281-B00A388DF7D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3980575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50DB258E-2C26-438D-A70E-06F43589FBA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6041345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0E19D88-AE4B-4B73-BFF3-E5DE41CB8E6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9770280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0" y="273629"/>
            <a:ext cx="3008160" cy="1160762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525" y="273633"/>
            <a:ext cx="5112000" cy="5852774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920" y="1434401"/>
            <a:ext cx="3008160" cy="4692013"/>
          </a:xfrm>
        </p:spPr>
        <p:txBody>
          <a:bodyPr/>
          <a:lstStyle>
            <a:lvl1pPr marL="0" indent="0">
              <a:buNone/>
              <a:defRPr sz="1300"/>
            </a:lvl1pPr>
            <a:lvl2pPr marL="414296" indent="0">
              <a:buNone/>
              <a:defRPr sz="1100"/>
            </a:lvl2pPr>
            <a:lvl3pPr marL="828592" indent="0">
              <a:buNone/>
              <a:defRPr sz="900"/>
            </a:lvl3pPr>
            <a:lvl4pPr marL="1242888" indent="0">
              <a:buNone/>
              <a:defRPr sz="800"/>
            </a:lvl4pPr>
            <a:lvl5pPr marL="1657185" indent="0">
              <a:buNone/>
              <a:defRPr sz="800"/>
            </a:lvl5pPr>
            <a:lvl6pPr marL="2071482" indent="0">
              <a:buNone/>
              <a:defRPr sz="800"/>
            </a:lvl6pPr>
            <a:lvl7pPr marL="2485778" indent="0">
              <a:buNone/>
              <a:defRPr sz="800"/>
            </a:lvl7pPr>
            <a:lvl8pPr marL="2900074" indent="0">
              <a:buNone/>
              <a:defRPr sz="800"/>
            </a:lvl8pPr>
            <a:lvl9pPr marL="3314372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4886B2C-E486-4F87-ACD9-45C6988F7BA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9877755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805" y="4800026"/>
            <a:ext cx="5486400" cy="56742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805" y="612065"/>
            <a:ext cx="5486400" cy="4115952"/>
          </a:xfrm>
        </p:spPr>
        <p:txBody>
          <a:bodyPr/>
          <a:lstStyle>
            <a:lvl1pPr marL="0" indent="0">
              <a:buNone/>
              <a:defRPr sz="2900"/>
            </a:lvl1pPr>
            <a:lvl2pPr marL="414296" indent="0">
              <a:buNone/>
              <a:defRPr sz="2500"/>
            </a:lvl2pPr>
            <a:lvl3pPr marL="828592" indent="0">
              <a:buNone/>
              <a:defRPr sz="2200"/>
            </a:lvl3pPr>
            <a:lvl4pPr marL="1242888" indent="0">
              <a:buNone/>
              <a:defRPr sz="1800"/>
            </a:lvl4pPr>
            <a:lvl5pPr marL="1657185" indent="0">
              <a:buNone/>
              <a:defRPr sz="1800"/>
            </a:lvl5pPr>
            <a:lvl6pPr marL="2071482" indent="0">
              <a:buNone/>
              <a:defRPr sz="1800"/>
            </a:lvl6pPr>
            <a:lvl7pPr marL="2485778" indent="0">
              <a:buNone/>
              <a:defRPr sz="1800"/>
            </a:lvl7pPr>
            <a:lvl8pPr marL="2900074" indent="0">
              <a:buNone/>
              <a:defRPr sz="1800"/>
            </a:lvl8pPr>
            <a:lvl9pPr marL="3314372" indent="0">
              <a:buNone/>
              <a:defRPr sz="18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805" y="5367444"/>
            <a:ext cx="5486400" cy="805044"/>
          </a:xfrm>
        </p:spPr>
        <p:txBody>
          <a:bodyPr/>
          <a:lstStyle>
            <a:lvl1pPr marL="0" indent="0">
              <a:buNone/>
              <a:defRPr sz="1300"/>
            </a:lvl1pPr>
            <a:lvl2pPr marL="414296" indent="0">
              <a:buNone/>
              <a:defRPr sz="1100"/>
            </a:lvl2pPr>
            <a:lvl3pPr marL="828592" indent="0">
              <a:buNone/>
              <a:defRPr sz="900"/>
            </a:lvl3pPr>
            <a:lvl4pPr marL="1242888" indent="0">
              <a:buNone/>
              <a:defRPr sz="800"/>
            </a:lvl4pPr>
            <a:lvl5pPr marL="1657185" indent="0">
              <a:buNone/>
              <a:defRPr sz="800"/>
            </a:lvl5pPr>
            <a:lvl6pPr marL="2071482" indent="0">
              <a:buNone/>
              <a:defRPr sz="800"/>
            </a:lvl6pPr>
            <a:lvl7pPr marL="2485778" indent="0">
              <a:buNone/>
              <a:defRPr sz="800"/>
            </a:lvl7pPr>
            <a:lvl8pPr marL="2900074" indent="0">
              <a:buNone/>
              <a:defRPr sz="800"/>
            </a:lvl8pPr>
            <a:lvl9pPr marL="3314372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B266A544-9C77-4DF5-89CD-05200237063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2118843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B9D060EA-A281-4E57-9C41-D4D3EE61C7D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039008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880" y="273639"/>
            <a:ext cx="2056320" cy="585565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6481" y="273639"/>
            <a:ext cx="6032160" cy="585565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A532EA8-53A0-4B9E-8D8F-05DD12395D2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0382016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6481" y="273629"/>
            <a:ext cx="8226720" cy="1143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6481" y="1604339"/>
            <a:ext cx="8226720" cy="4524955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>
          <a:xfrm>
            <a:off x="456485" y="6247376"/>
            <a:ext cx="2128320" cy="47093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>
          <a:xfrm>
            <a:off x="3127680" y="6247376"/>
            <a:ext cx="2897280" cy="47093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>
          <a:xfrm>
            <a:off x="6556325" y="6247376"/>
            <a:ext cx="2128320" cy="470930"/>
          </a:xfrm>
        </p:spPr>
        <p:txBody>
          <a:bodyPr/>
          <a:lstStyle>
            <a:lvl1pPr>
              <a:defRPr/>
            </a:lvl1pPr>
          </a:lstStyle>
          <a:p>
            <a:fld id="{771E5A95-DC2B-4FC5-8575-FEA95F9EE39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737644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6481" y="273639"/>
            <a:ext cx="8226720" cy="585565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>
          <a:xfrm>
            <a:off x="456485" y="6247376"/>
            <a:ext cx="2128320" cy="47093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>
          <a:xfrm>
            <a:off x="3127680" y="6247376"/>
            <a:ext cx="2897280" cy="47093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>
          <a:xfrm>
            <a:off x="6556325" y="6247376"/>
            <a:ext cx="2128320" cy="470930"/>
          </a:xfrm>
        </p:spPr>
        <p:txBody>
          <a:bodyPr/>
          <a:lstStyle>
            <a:lvl1pPr>
              <a:defRPr/>
            </a:lvl1pPr>
          </a:lstStyle>
          <a:p>
            <a:fld id="{7D31A288-8FD8-4493-833B-67AA03E4DBC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2503620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440" y="2129984"/>
            <a:ext cx="7773120" cy="14703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2321" y="3885528"/>
            <a:ext cx="6400800" cy="1752664"/>
          </a:xfrm>
        </p:spPr>
        <p:txBody>
          <a:bodyPr/>
          <a:lstStyle>
            <a:lvl1pPr marL="0" indent="0" algn="ctr">
              <a:buNone/>
              <a:defRPr/>
            </a:lvl1pPr>
            <a:lvl2pPr marL="414511" indent="0" algn="ctr">
              <a:buNone/>
              <a:defRPr/>
            </a:lvl2pPr>
            <a:lvl3pPr marL="829022" indent="0" algn="ctr">
              <a:buNone/>
              <a:defRPr/>
            </a:lvl3pPr>
            <a:lvl4pPr marL="1243533" indent="0" algn="ctr">
              <a:buNone/>
              <a:defRPr/>
            </a:lvl4pPr>
            <a:lvl5pPr marL="1658044" indent="0" algn="ctr">
              <a:buNone/>
              <a:defRPr/>
            </a:lvl5pPr>
            <a:lvl6pPr marL="2072556" indent="0" algn="ctr">
              <a:buNone/>
              <a:defRPr/>
            </a:lvl6pPr>
            <a:lvl7pPr marL="2487067" indent="0" algn="ctr">
              <a:buNone/>
              <a:defRPr/>
            </a:lvl7pPr>
            <a:lvl8pPr marL="2901578" indent="0" algn="ctr">
              <a:buNone/>
              <a:defRPr/>
            </a:lvl8pPr>
            <a:lvl9pPr marL="3316089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0129B16-DD1B-4E26-95CB-AA51E5A63F7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2716768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F610604-BFA7-4330-9129-1335AE088A2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9406117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880" y="4406868"/>
            <a:ext cx="7771680" cy="1362383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880" y="2906225"/>
            <a:ext cx="7771680" cy="1500638"/>
          </a:xfrm>
        </p:spPr>
        <p:txBody>
          <a:bodyPr anchor="b"/>
          <a:lstStyle>
            <a:lvl1pPr marL="0" indent="0">
              <a:buNone/>
              <a:defRPr sz="1800"/>
            </a:lvl1pPr>
            <a:lvl2pPr marL="414511" indent="0">
              <a:buNone/>
              <a:defRPr sz="1600"/>
            </a:lvl2pPr>
            <a:lvl3pPr marL="829022" indent="0">
              <a:buNone/>
              <a:defRPr sz="1500"/>
            </a:lvl3pPr>
            <a:lvl4pPr marL="1243533" indent="0">
              <a:buNone/>
              <a:defRPr sz="1300"/>
            </a:lvl4pPr>
            <a:lvl5pPr marL="1658044" indent="0">
              <a:buNone/>
              <a:defRPr sz="1300"/>
            </a:lvl5pPr>
            <a:lvl6pPr marL="2072556" indent="0">
              <a:buNone/>
              <a:defRPr sz="1300"/>
            </a:lvl6pPr>
            <a:lvl7pPr marL="2487067" indent="0">
              <a:buNone/>
              <a:defRPr sz="1300"/>
            </a:lvl7pPr>
            <a:lvl8pPr marL="2901578" indent="0">
              <a:buNone/>
              <a:defRPr sz="1300"/>
            </a:lvl8pPr>
            <a:lvl9pPr marL="3316089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B01A3E1-182B-48A7-8AE6-BD1669779FD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6847037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6480" y="1604334"/>
            <a:ext cx="4043520" cy="452495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38241" y="1604334"/>
            <a:ext cx="4044960" cy="452495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7C141FC-529F-4630-95A6-2D83D1DBC68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0319442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2" y="275075"/>
            <a:ext cx="8229600" cy="1142039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920" y="1535201"/>
            <a:ext cx="403920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4511" indent="0">
              <a:buNone/>
              <a:defRPr sz="1800" b="1"/>
            </a:lvl2pPr>
            <a:lvl3pPr marL="829022" indent="0">
              <a:buNone/>
              <a:defRPr sz="1600" b="1"/>
            </a:lvl3pPr>
            <a:lvl4pPr marL="1243533" indent="0">
              <a:buNone/>
              <a:defRPr sz="1500" b="1"/>
            </a:lvl4pPr>
            <a:lvl5pPr marL="1658044" indent="0">
              <a:buNone/>
              <a:defRPr sz="1500" b="1"/>
            </a:lvl5pPr>
            <a:lvl6pPr marL="2072556" indent="0">
              <a:buNone/>
              <a:defRPr sz="1500" b="1"/>
            </a:lvl6pPr>
            <a:lvl7pPr marL="2487067" indent="0">
              <a:buNone/>
              <a:defRPr sz="1500" b="1"/>
            </a:lvl7pPr>
            <a:lvl8pPr marL="2901578" indent="0">
              <a:buNone/>
              <a:defRPr sz="1500" b="1"/>
            </a:lvl8pPr>
            <a:lvl9pPr marL="3316089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920" y="2174628"/>
            <a:ext cx="403920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442" y="1535201"/>
            <a:ext cx="404208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4511" indent="0">
              <a:buNone/>
              <a:defRPr sz="1800" b="1"/>
            </a:lvl2pPr>
            <a:lvl3pPr marL="829022" indent="0">
              <a:buNone/>
              <a:defRPr sz="1600" b="1"/>
            </a:lvl3pPr>
            <a:lvl4pPr marL="1243533" indent="0">
              <a:buNone/>
              <a:defRPr sz="1500" b="1"/>
            </a:lvl4pPr>
            <a:lvl5pPr marL="1658044" indent="0">
              <a:buNone/>
              <a:defRPr sz="1500" b="1"/>
            </a:lvl5pPr>
            <a:lvl6pPr marL="2072556" indent="0">
              <a:buNone/>
              <a:defRPr sz="1500" b="1"/>
            </a:lvl6pPr>
            <a:lvl7pPr marL="2487067" indent="0">
              <a:buNone/>
              <a:defRPr sz="1500" b="1"/>
            </a:lvl7pPr>
            <a:lvl8pPr marL="2901578" indent="0">
              <a:buNone/>
              <a:defRPr sz="1500" b="1"/>
            </a:lvl8pPr>
            <a:lvl9pPr marL="3316089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442" y="2174628"/>
            <a:ext cx="404208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812D0F3-D272-4B20-8281-B00A388DF7D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2197206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50DB258E-2C26-438D-A70E-06F43589FBA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4455411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0E19D88-AE4B-4B73-BFF3-E5DE41CB8E6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7461975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0" y="273629"/>
            <a:ext cx="3008160" cy="1160762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525" y="273633"/>
            <a:ext cx="5112000" cy="5852774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920" y="1434396"/>
            <a:ext cx="3008160" cy="4692013"/>
          </a:xfrm>
        </p:spPr>
        <p:txBody>
          <a:bodyPr/>
          <a:lstStyle>
            <a:lvl1pPr marL="0" indent="0">
              <a:buNone/>
              <a:defRPr sz="1300"/>
            </a:lvl1pPr>
            <a:lvl2pPr marL="414511" indent="0">
              <a:buNone/>
              <a:defRPr sz="1100"/>
            </a:lvl2pPr>
            <a:lvl3pPr marL="829022" indent="0">
              <a:buNone/>
              <a:defRPr sz="900"/>
            </a:lvl3pPr>
            <a:lvl4pPr marL="1243533" indent="0">
              <a:buNone/>
              <a:defRPr sz="800"/>
            </a:lvl4pPr>
            <a:lvl5pPr marL="1658044" indent="0">
              <a:buNone/>
              <a:defRPr sz="800"/>
            </a:lvl5pPr>
            <a:lvl6pPr marL="2072556" indent="0">
              <a:buNone/>
              <a:defRPr sz="800"/>
            </a:lvl6pPr>
            <a:lvl7pPr marL="2487067" indent="0">
              <a:buNone/>
              <a:defRPr sz="800"/>
            </a:lvl7pPr>
            <a:lvl8pPr marL="2901578" indent="0">
              <a:buNone/>
              <a:defRPr sz="800"/>
            </a:lvl8pPr>
            <a:lvl9pPr marL="3316089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4886B2C-E486-4F87-ACD9-45C6988F7BA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7268594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805" y="4800026"/>
            <a:ext cx="5486400" cy="56742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805" y="612065"/>
            <a:ext cx="5486400" cy="4115952"/>
          </a:xfrm>
        </p:spPr>
        <p:txBody>
          <a:bodyPr/>
          <a:lstStyle>
            <a:lvl1pPr marL="0" indent="0">
              <a:buNone/>
              <a:defRPr sz="2900"/>
            </a:lvl1pPr>
            <a:lvl2pPr marL="414511" indent="0">
              <a:buNone/>
              <a:defRPr sz="2500"/>
            </a:lvl2pPr>
            <a:lvl3pPr marL="829022" indent="0">
              <a:buNone/>
              <a:defRPr sz="2200"/>
            </a:lvl3pPr>
            <a:lvl4pPr marL="1243533" indent="0">
              <a:buNone/>
              <a:defRPr sz="1800"/>
            </a:lvl4pPr>
            <a:lvl5pPr marL="1658044" indent="0">
              <a:buNone/>
              <a:defRPr sz="1800"/>
            </a:lvl5pPr>
            <a:lvl6pPr marL="2072556" indent="0">
              <a:buNone/>
              <a:defRPr sz="1800"/>
            </a:lvl6pPr>
            <a:lvl7pPr marL="2487067" indent="0">
              <a:buNone/>
              <a:defRPr sz="1800"/>
            </a:lvl7pPr>
            <a:lvl8pPr marL="2901578" indent="0">
              <a:buNone/>
              <a:defRPr sz="1800"/>
            </a:lvl8pPr>
            <a:lvl9pPr marL="3316089" indent="0">
              <a:buNone/>
              <a:defRPr sz="18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805" y="5367444"/>
            <a:ext cx="5486400" cy="805044"/>
          </a:xfrm>
        </p:spPr>
        <p:txBody>
          <a:bodyPr/>
          <a:lstStyle>
            <a:lvl1pPr marL="0" indent="0">
              <a:buNone/>
              <a:defRPr sz="1300"/>
            </a:lvl1pPr>
            <a:lvl2pPr marL="414511" indent="0">
              <a:buNone/>
              <a:defRPr sz="1100"/>
            </a:lvl2pPr>
            <a:lvl3pPr marL="829022" indent="0">
              <a:buNone/>
              <a:defRPr sz="900"/>
            </a:lvl3pPr>
            <a:lvl4pPr marL="1243533" indent="0">
              <a:buNone/>
              <a:defRPr sz="800"/>
            </a:lvl4pPr>
            <a:lvl5pPr marL="1658044" indent="0">
              <a:buNone/>
              <a:defRPr sz="800"/>
            </a:lvl5pPr>
            <a:lvl6pPr marL="2072556" indent="0">
              <a:buNone/>
              <a:defRPr sz="800"/>
            </a:lvl6pPr>
            <a:lvl7pPr marL="2487067" indent="0">
              <a:buNone/>
              <a:defRPr sz="800"/>
            </a:lvl7pPr>
            <a:lvl8pPr marL="2901578" indent="0">
              <a:buNone/>
              <a:defRPr sz="800"/>
            </a:lvl8pPr>
            <a:lvl9pPr marL="3316089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B266A544-9C77-4DF5-89CD-05200237063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9148057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B9D060EA-A281-4E57-9C41-D4D3EE61C7D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9888842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880" y="273634"/>
            <a:ext cx="2056320" cy="585565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6481" y="273634"/>
            <a:ext cx="6032160" cy="585565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A532EA8-53A0-4B9E-8D8F-05DD12395D2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9917494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6481" y="273629"/>
            <a:ext cx="8226720" cy="1143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6481" y="1604334"/>
            <a:ext cx="8226720" cy="4524955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>
          <a:xfrm>
            <a:off x="456485" y="6247376"/>
            <a:ext cx="2128320" cy="47093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>
          <a:xfrm>
            <a:off x="3127680" y="6247376"/>
            <a:ext cx="2897280" cy="47093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>
          <a:xfrm>
            <a:off x="6556325" y="6247376"/>
            <a:ext cx="2128320" cy="470930"/>
          </a:xfrm>
        </p:spPr>
        <p:txBody>
          <a:bodyPr/>
          <a:lstStyle>
            <a:lvl1pPr>
              <a:defRPr/>
            </a:lvl1pPr>
          </a:lstStyle>
          <a:p>
            <a:fld id="{771E5A95-DC2B-4FC5-8575-FEA95F9EE39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9136115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6481" y="273634"/>
            <a:ext cx="8226720" cy="585565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>
          <a:xfrm>
            <a:off x="456485" y="6247376"/>
            <a:ext cx="2128320" cy="47093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>
          <a:xfrm>
            <a:off x="3127680" y="6247376"/>
            <a:ext cx="2897280" cy="47093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>
          <a:xfrm>
            <a:off x="6556325" y="6247376"/>
            <a:ext cx="2128320" cy="470930"/>
          </a:xfrm>
        </p:spPr>
        <p:txBody>
          <a:bodyPr/>
          <a:lstStyle>
            <a:lvl1pPr>
              <a:defRPr/>
            </a:lvl1pPr>
          </a:lstStyle>
          <a:p>
            <a:fld id="{7D31A288-8FD8-4493-833B-67AA03E4DBC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5493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242" tIns="45624" rIns="91242" bIns="45624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3"/>
            <a:ext cx="8229600" cy="4525963"/>
          </a:xfrm>
          <a:prstGeom prst="rect">
            <a:avLst/>
          </a:prstGeom>
        </p:spPr>
        <p:txBody>
          <a:bodyPr vert="horz" lIns="91242" tIns="45624" rIns="91242" bIns="45624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70"/>
            <a:ext cx="2133600" cy="365125"/>
          </a:xfrm>
          <a:prstGeom prst="rect">
            <a:avLst/>
          </a:prstGeom>
        </p:spPr>
        <p:txBody>
          <a:bodyPr vert="horz" lIns="91242" tIns="45624" rIns="91242" bIns="4562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15.01.2025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70"/>
            <a:ext cx="2895600" cy="365125"/>
          </a:xfrm>
          <a:prstGeom prst="rect">
            <a:avLst/>
          </a:prstGeom>
        </p:spPr>
        <p:txBody>
          <a:bodyPr vert="horz" lIns="91242" tIns="45624" rIns="91242" bIns="4562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70"/>
            <a:ext cx="2133600" cy="365125"/>
          </a:xfrm>
          <a:prstGeom prst="rect">
            <a:avLst/>
          </a:prstGeom>
        </p:spPr>
        <p:txBody>
          <a:bodyPr vert="horz" lIns="91242" tIns="45624" rIns="91242" bIns="4562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2506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189" indent="-342189" algn="l" defTabSz="912506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411" indent="-285160" algn="l" defTabSz="912506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0635" indent="-228127" algn="l" defTabSz="91250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6882" indent="-228127" algn="l" defTabSz="912506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3139" indent="-228127" algn="l" defTabSz="912506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09391" indent="-228127" algn="l" defTabSz="91250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5646" indent="-228127" algn="l" defTabSz="91250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1898" indent="-228127" algn="l" defTabSz="91250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8151" indent="-228127" algn="l" defTabSz="91250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251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506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760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5012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1267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7518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3764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0023" algn="l" defTabSz="9125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6481" y="273629"/>
            <a:ext cx="8226720" cy="1143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6481" y="1604349"/>
            <a:ext cx="8226720" cy="4524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5551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6485" y="6247376"/>
            <a:ext cx="2128320" cy="470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655290" algn="l"/>
                <a:tab pos="1310575" algn="l"/>
                <a:tab pos="1965867" algn="l"/>
              </a:tabLst>
              <a:defRPr sz="130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 defTabSz="406681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ru-RU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7680" y="6247376"/>
            <a:ext cx="2897280" cy="470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tabLst>
                <a:tab pos="655290" algn="l"/>
                <a:tab pos="1310575" algn="l"/>
                <a:tab pos="1965867" algn="l"/>
                <a:tab pos="2621157" algn="l"/>
              </a:tabLst>
              <a:defRPr sz="130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 defTabSz="406681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ru-RU" smtClean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6325" y="6247376"/>
            <a:ext cx="2128320" cy="470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655290" algn="l"/>
                <a:tab pos="1310575" algn="l"/>
                <a:tab pos="1965867" algn="l"/>
              </a:tabLst>
              <a:defRPr sz="130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 defTabSz="406681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fld id="{A7F64DC4-137E-4509-B8F6-90A372A3670E}" type="slidenum">
              <a:rPr lang="ru-RU" smtClean="0"/>
              <a:pPr defTabSz="406681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t>‹#›</a:t>
            </a:fld>
            <a:endParaRPr lang="ru-RU" smtClean="0"/>
          </a:p>
        </p:txBody>
      </p:sp>
    </p:spTree>
    <p:extLst>
      <p:ext uri="{BB962C8B-B14F-4D97-AF65-F5344CB8AC3E}">
        <p14:creationId xmlns="" xmlns:p14="http://schemas.microsoft.com/office/powerpoint/2010/main" val="4059375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406681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+mj-lt"/>
          <a:ea typeface="+mj-ea"/>
          <a:cs typeface="+mj-cs"/>
        </a:defRPr>
      </a:lvl1pPr>
      <a:lvl2pPr marL="672535" indent="-258667" algn="ctr" defTabSz="406681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</a:defRPr>
      </a:lvl2pPr>
      <a:lvl3pPr marL="1034665" indent="-206936" algn="ctr" defTabSz="406681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</a:defRPr>
      </a:lvl3pPr>
      <a:lvl4pPr marL="1448534" indent="-206936" algn="ctr" defTabSz="406681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</a:defRPr>
      </a:lvl4pPr>
      <a:lvl5pPr marL="1862403" indent="-206936" algn="ctr" defTabSz="406681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</a:defRPr>
      </a:lvl5pPr>
      <a:lvl6pPr marL="2276271" indent="-206936" algn="ctr" defTabSz="406681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</a:defRPr>
      </a:lvl6pPr>
      <a:lvl7pPr marL="2690136" indent="-206936" algn="ctr" defTabSz="406681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</a:defRPr>
      </a:lvl7pPr>
      <a:lvl8pPr marL="3104006" indent="-206936" algn="ctr" defTabSz="406681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</a:defRPr>
      </a:lvl8pPr>
      <a:lvl9pPr marL="3517870" indent="-206936" algn="ctr" defTabSz="406681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</a:defRPr>
      </a:lvl9pPr>
    </p:titleStyle>
    <p:bodyStyle>
      <a:lvl1pPr marL="310401" indent="-310401" algn="l" defTabSz="406681" rtl="0" fontAlgn="base" hangingPunct="0">
        <a:lnSpc>
          <a:spcPct val="93000"/>
        </a:lnSpc>
        <a:spcBef>
          <a:spcPct val="0"/>
        </a:spcBef>
        <a:spcAft>
          <a:spcPts val="1293"/>
        </a:spcAft>
        <a:buClr>
          <a:srgbClr val="000000"/>
        </a:buClr>
        <a:buSzPct val="100000"/>
        <a:buFont typeface="Times New Roman" pitchFamily="18" charset="0"/>
        <a:defRPr sz="2900">
          <a:solidFill>
            <a:srgbClr val="000000"/>
          </a:solidFill>
          <a:latin typeface="+mn-lt"/>
          <a:ea typeface="+mn-ea"/>
          <a:cs typeface="+mn-cs"/>
        </a:defRPr>
      </a:lvl1pPr>
      <a:lvl2pPr marL="672535" indent="-258667" algn="l" defTabSz="406681" rtl="0" fontAlgn="base" hangingPunct="0">
        <a:lnSpc>
          <a:spcPct val="93000"/>
        </a:lnSpc>
        <a:spcBef>
          <a:spcPct val="0"/>
        </a:spcBef>
        <a:spcAft>
          <a:spcPts val="1032"/>
        </a:spcAft>
        <a:buClr>
          <a:srgbClr val="000000"/>
        </a:buClr>
        <a:buSzPct val="100000"/>
        <a:buFont typeface="Times New Roman" pitchFamily="18" charset="0"/>
        <a:defRPr sz="2500">
          <a:solidFill>
            <a:srgbClr val="000000"/>
          </a:solidFill>
          <a:latin typeface="+mn-lt"/>
        </a:defRPr>
      </a:lvl2pPr>
      <a:lvl3pPr marL="1034665" indent="-206936" algn="l" defTabSz="406681" rtl="0" fontAlgn="base" hangingPunct="0">
        <a:lnSpc>
          <a:spcPct val="93000"/>
        </a:lnSpc>
        <a:spcBef>
          <a:spcPct val="0"/>
        </a:spcBef>
        <a:spcAft>
          <a:spcPts val="771"/>
        </a:spcAft>
        <a:buClr>
          <a:srgbClr val="000000"/>
        </a:buClr>
        <a:buSzPct val="100000"/>
        <a:buFont typeface="Times New Roman" pitchFamily="18" charset="0"/>
        <a:defRPr sz="2200">
          <a:solidFill>
            <a:srgbClr val="000000"/>
          </a:solidFill>
          <a:latin typeface="+mn-lt"/>
        </a:defRPr>
      </a:lvl3pPr>
      <a:lvl4pPr marL="1448534" indent="-206936" algn="l" defTabSz="406681" rtl="0" fontAlgn="base" hangingPunct="0">
        <a:lnSpc>
          <a:spcPct val="93000"/>
        </a:lnSpc>
        <a:spcBef>
          <a:spcPct val="0"/>
        </a:spcBef>
        <a:spcAft>
          <a:spcPts val="522"/>
        </a:spcAft>
        <a:buClr>
          <a:srgbClr val="000000"/>
        </a:buClr>
        <a:buSzPct val="100000"/>
        <a:buFont typeface="Times New Roman" pitchFamily="18" charset="0"/>
        <a:defRPr sz="1800">
          <a:solidFill>
            <a:srgbClr val="000000"/>
          </a:solidFill>
          <a:latin typeface="+mn-lt"/>
        </a:defRPr>
      </a:lvl4pPr>
      <a:lvl5pPr marL="1862403" indent="-206936" algn="l" defTabSz="406681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8" charset="0"/>
        <a:defRPr sz="1800">
          <a:solidFill>
            <a:srgbClr val="000000"/>
          </a:solidFill>
          <a:latin typeface="+mn-lt"/>
        </a:defRPr>
      </a:lvl5pPr>
      <a:lvl6pPr marL="2276271" indent="-206936" algn="l" defTabSz="406681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8" charset="0"/>
        <a:defRPr sz="1800">
          <a:solidFill>
            <a:srgbClr val="000000"/>
          </a:solidFill>
          <a:latin typeface="+mn-lt"/>
        </a:defRPr>
      </a:lvl6pPr>
      <a:lvl7pPr marL="2690136" indent="-206936" algn="l" defTabSz="406681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8" charset="0"/>
        <a:defRPr sz="1800">
          <a:solidFill>
            <a:srgbClr val="000000"/>
          </a:solidFill>
          <a:latin typeface="+mn-lt"/>
        </a:defRPr>
      </a:lvl7pPr>
      <a:lvl8pPr marL="3104006" indent="-206936" algn="l" defTabSz="406681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8" charset="0"/>
        <a:defRPr sz="1800">
          <a:solidFill>
            <a:srgbClr val="000000"/>
          </a:solidFill>
          <a:latin typeface="+mn-lt"/>
        </a:defRPr>
      </a:lvl8pPr>
      <a:lvl9pPr marL="3517870" indent="-206936" algn="l" defTabSz="406681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8" charset="0"/>
        <a:defRPr sz="1800">
          <a:solidFill>
            <a:srgbClr val="000000"/>
          </a:solidFill>
          <a:latin typeface="+mn-lt"/>
        </a:defRPr>
      </a:lvl9pPr>
    </p:bodyStyle>
    <p:otherStyle>
      <a:defPPr>
        <a:defRPr lang="ru-RU"/>
      </a:defPPr>
      <a:lvl1pPr marL="0" algn="l" defTabSz="8277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3866" algn="l" defTabSz="8277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7733" algn="l" defTabSz="8277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41600" algn="l" defTabSz="8277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5467" algn="l" defTabSz="8277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69335" algn="l" defTabSz="8277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83203" algn="l" defTabSz="8277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97069" algn="l" defTabSz="8277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10938" algn="l" defTabSz="8277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6481" y="273629"/>
            <a:ext cx="8226720" cy="1143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6481" y="1604347"/>
            <a:ext cx="8226720" cy="4524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5557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6485" y="6247376"/>
            <a:ext cx="2128320" cy="470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655426" algn="l"/>
                <a:tab pos="1310847" algn="l"/>
                <a:tab pos="1966275" algn="l"/>
              </a:tabLst>
              <a:defRPr sz="130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 defTabSz="406765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ru-RU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7680" y="6247376"/>
            <a:ext cx="2897280" cy="470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tabLst>
                <a:tab pos="655426" algn="l"/>
                <a:tab pos="1310847" algn="l"/>
                <a:tab pos="1966275" algn="l"/>
                <a:tab pos="2621701" algn="l"/>
              </a:tabLst>
              <a:defRPr sz="130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 defTabSz="406765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ru-RU" smtClean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6325" y="6247376"/>
            <a:ext cx="2128320" cy="470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655426" algn="l"/>
                <a:tab pos="1310847" algn="l"/>
                <a:tab pos="1966275" algn="l"/>
              </a:tabLst>
              <a:defRPr sz="130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 defTabSz="406765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fld id="{A7F64DC4-137E-4509-B8F6-90A372A3670E}" type="slidenum">
              <a:rPr lang="ru-RU" smtClean="0"/>
              <a:pPr defTabSz="406765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t>‹#›</a:t>
            </a:fld>
            <a:endParaRPr lang="ru-RU" smtClean="0"/>
          </a:p>
        </p:txBody>
      </p:sp>
    </p:spTree>
    <p:extLst>
      <p:ext uri="{BB962C8B-B14F-4D97-AF65-F5344CB8AC3E}">
        <p14:creationId xmlns="" xmlns:p14="http://schemas.microsoft.com/office/powerpoint/2010/main" val="1561862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p:txStyles>
    <p:titleStyle>
      <a:lvl1pPr algn="ctr" defTabSz="406765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+mj-lt"/>
          <a:ea typeface="+mj-ea"/>
          <a:cs typeface="+mj-cs"/>
        </a:defRPr>
      </a:lvl1pPr>
      <a:lvl2pPr marL="672674" indent="-258721" algn="ctr" defTabSz="406765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</a:defRPr>
      </a:lvl2pPr>
      <a:lvl3pPr marL="1034880" indent="-206978" algn="ctr" defTabSz="406765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</a:defRPr>
      </a:lvl3pPr>
      <a:lvl4pPr marL="1448835" indent="-206978" algn="ctr" defTabSz="406765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</a:defRPr>
      </a:lvl4pPr>
      <a:lvl5pPr marL="1862789" indent="-206978" algn="ctr" defTabSz="406765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</a:defRPr>
      </a:lvl5pPr>
      <a:lvl6pPr marL="2276743" indent="-206978" algn="ctr" defTabSz="406765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</a:defRPr>
      </a:lvl6pPr>
      <a:lvl7pPr marL="2690694" indent="-206978" algn="ctr" defTabSz="406765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</a:defRPr>
      </a:lvl7pPr>
      <a:lvl8pPr marL="3104650" indent="-206978" algn="ctr" defTabSz="406765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</a:defRPr>
      </a:lvl8pPr>
      <a:lvl9pPr marL="3518599" indent="-206978" algn="ctr" defTabSz="406765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</a:defRPr>
      </a:lvl9pPr>
    </p:titleStyle>
    <p:bodyStyle>
      <a:lvl1pPr marL="310465" indent="-310465" algn="l" defTabSz="406765" rtl="0" fontAlgn="base" hangingPunct="0">
        <a:lnSpc>
          <a:spcPct val="93000"/>
        </a:lnSpc>
        <a:spcBef>
          <a:spcPct val="0"/>
        </a:spcBef>
        <a:spcAft>
          <a:spcPts val="1293"/>
        </a:spcAft>
        <a:buClr>
          <a:srgbClr val="000000"/>
        </a:buClr>
        <a:buSzPct val="100000"/>
        <a:buFont typeface="Times New Roman" pitchFamily="18" charset="0"/>
        <a:defRPr sz="2900">
          <a:solidFill>
            <a:srgbClr val="000000"/>
          </a:solidFill>
          <a:latin typeface="+mn-lt"/>
          <a:ea typeface="+mn-ea"/>
          <a:cs typeface="+mn-cs"/>
        </a:defRPr>
      </a:lvl1pPr>
      <a:lvl2pPr marL="672674" indent="-258721" algn="l" defTabSz="406765" rtl="0" fontAlgn="base" hangingPunct="0">
        <a:lnSpc>
          <a:spcPct val="93000"/>
        </a:lnSpc>
        <a:spcBef>
          <a:spcPct val="0"/>
        </a:spcBef>
        <a:spcAft>
          <a:spcPts val="1032"/>
        </a:spcAft>
        <a:buClr>
          <a:srgbClr val="000000"/>
        </a:buClr>
        <a:buSzPct val="100000"/>
        <a:buFont typeface="Times New Roman" pitchFamily="18" charset="0"/>
        <a:defRPr sz="2500">
          <a:solidFill>
            <a:srgbClr val="000000"/>
          </a:solidFill>
          <a:latin typeface="+mn-lt"/>
        </a:defRPr>
      </a:lvl2pPr>
      <a:lvl3pPr marL="1034880" indent="-206978" algn="l" defTabSz="406765" rtl="0" fontAlgn="base" hangingPunct="0">
        <a:lnSpc>
          <a:spcPct val="93000"/>
        </a:lnSpc>
        <a:spcBef>
          <a:spcPct val="0"/>
        </a:spcBef>
        <a:spcAft>
          <a:spcPts val="771"/>
        </a:spcAft>
        <a:buClr>
          <a:srgbClr val="000000"/>
        </a:buClr>
        <a:buSzPct val="100000"/>
        <a:buFont typeface="Times New Roman" pitchFamily="18" charset="0"/>
        <a:defRPr sz="2200">
          <a:solidFill>
            <a:srgbClr val="000000"/>
          </a:solidFill>
          <a:latin typeface="+mn-lt"/>
        </a:defRPr>
      </a:lvl3pPr>
      <a:lvl4pPr marL="1448835" indent="-206978" algn="l" defTabSz="406765" rtl="0" fontAlgn="base" hangingPunct="0">
        <a:lnSpc>
          <a:spcPct val="93000"/>
        </a:lnSpc>
        <a:spcBef>
          <a:spcPct val="0"/>
        </a:spcBef>
        <a:spcAft>
          <a:spcPts val="522"/>
        </a:spcAft>
        <a:buClr>
          <a:srgbClr val="000000"/>
        </a:buClr>
        <a:buSzPct val="100000"/>
        <a:buFont typeface="Times New Roman" pitchFamily="18" charset="0"/>
        <a:defRPr sz="1800">
          <a:solidFill>
            <a:srgbClr val="000000"/>
          </a:solidFill>
          <a:latin typeface="+mn-lt"/>
        </a:defRPr>
      </a:lvl4pPr>
      <a:lvl5pPr marL="1862789" indent="-206978" algn="l" defTabSz="406765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8" charset="0"/>
        <a:defRPr sz="1800">
          <a:solidFill>
            <a:srgbClr val="000000"/>
          </a:solidFill>
          <a:latin typeface="+mn-lt"/>
        </a:defRPr>
      </a:lvl5pPr>
      <a:lvl6pPr marL="2276743" indent="-206978" algn="l" defTabSz="406765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8" charset="0"/>
        <a:defRPr sz="1800">
          <a:solidFill>
            <a:srgbClr val="000000"/>
          </a:solidFill>
          <a:latin typeface="+mn-lt"/>
        </a:defRPr>
      </a:lvl6pPr>
      <a:lvl7pPr marL="2690694" indent="-206978" algn="l" defTabSz="406765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8" charset="0"/>
        <a:defRPr sz="1800">
          <a:solidFill>
            <a:srgbClr val="000000"/>
          </a:solidFill>
          <a:latin typeface="+mn-lt"/>
        </a:defRPr>
      </a:lvl7pPr>
      <a:lvl8pPr marL="3104650" indent="-206978" algn="l" defTabSz="406765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8" charset="0"/>
        <a:defRPr sz="1800">
          <a:solidFill>
            <a:srgbClr val="000000"/>
          </a:solidFill>
          <a:latin typeface="+mn-lt"/>
        </a:defRPr>
      </a:lvl8pPr>
      <a:lvl9pPr marL="3518599" indent="-206978" algn="l" defTabSz="406765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8" charset="0"/>
        <a:defRPr sz="1800">
          <a:solidFill>
            <a:srgbClr val="000000"/>
          </a:solidFill>
          <a:latin typeface="+mn-lt"/>
        </a:defRPr>
      </a:lvl9pPr>
    </p:bodyStyle>
    <p:otherStyle>
      <a:defPPr>
        <a:defRPr lang="ru-RU"/>
      </a:defPPr>
      <a:lvl1pPr marL="0" algn="l" defTabSz="8279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3952" algn="l" defTabSz="8279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7905" algn="l" defTabSz="8279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41858" algn="l" defTabSz="8279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5811" algn="l" defTabSz="8279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69765" algn="l" defTabSz="8279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83718" algn="l" defTabSz="8279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97669" algn="l" defTabSz="8279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11625" algn="l" defTabSz="8279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6481" y="273629"/>
            <a:ext cx="8226720" cy="1143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6481" y="1604339"/>
            <a:ext cx="8226720" cy="4524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5577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6485" y="6247376"/>
            <a:ext cx="2128320" cy="470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655970" algn="l"/>
                <a:tab pos="1311935" algn="l"/>
                <a:tab pos="1967906" algn="l"/>
              </a:tabLst>
              <a:defRPr sz="130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 defTabSz="407103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ru-RU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7680" y="6247376"/>
            <a:ext cx="2897280" cy="470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tabLst>
                <a:tab pos="655970" algn="l"/>
                <a:tab pos="1311935" algn="l"/>
                <a:tab pos="1967906" algn="l"/>
                <a:tab pos="2623877" algn="l"/>
              </a:tabLst>
              <a:defRPr sz="130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 defTabSz="407103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ru-RU" smtClean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6325" y="6247376"/>
            <a:ext cx="2128320" cy="470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655970" algn="l"/>
                <a:tab pos="1311935" algn="l"/>
                <a:tab pos="1967906" algn="l"/>
              </a:tabLst>
              <a:defRPr sz="130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 defTabSz="407103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fld id="{A7F64DC4-137E-4509-B8F6-90A372A3670E}" type="slidenum">
              <a:rPr lang="ru-RU" smtClean="0"/>
              <a:pPr defTabSz="407103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t>‹#›</a:t>
            </a:fld>
            <a:endParaRPr lang="ru-RU" smtClean="0"/>
          </a:p>
        </p:txBody>
      </p:sp>
    </p:spTree>
    <p:extLst>
      <p:ext uri="{BB962C8B-B14F-4D97-AF65-F5344CB8AC3E}">
        <p14:creationId xmlns="" xmlns:p14="http://schemas.microsoft.com/office/powerpoint/2010/main" val="3789876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</p:sldLayoutIdLst>
  <p:txStyles>
    <p:titleStyle>
      <a:lvl1pPr algn="ctr" defTabSz="40710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+mj-lt"/>
          <a:ea typeface="+mj-ea"/>
          <a:cs typeface="+mj-cs"/>
        </a:defRPr>
      </a:lvl1pPr>
      <a:lvl2pPr marL="673231" indent="-258936" algn="ctr" defTabSz="40710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</a:defRPr>
      </a:lvl2pPr>
      <a:lvl3pPr marL="1035739" indent="-207150" algn="ctr" defTabSz="40710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</a:defRPr>
      </a:lvl3pPr>
      <a:lvl4pPr marL="1450037" indent="-207150" algn="ctr" defTabSz="40710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</a:defRPr>
      </a:lvl4pPr>
      <a:lvl5pPr marL="1864334" indent="-207150" algn="ctr" defTabSz="40710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</a:defRPr>
      </a:lvl5pPr>
      <a:lvl6pPr marL="2278631" indent="-207150" algn="ctr" defTabSz="40710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</a:defRPr>
      </a:lvl6pPr>
      <a:lvl7pPr marL="2692927" indent="-207150" algn="ctr" defTabSz="40710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</a:defRPr>
      </a:lvl7pPr>
      <a:lvl8pPr marL="3107226" indent="-207150" algn="ctr" defTabSz="40710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</a:defRPr>
      </a:lvl8pPr>
      <a:lvl9pPr marL="3521520" indent="-207150" algn="ctr" defTabSz="40710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</a:defRPr>
      </a:lvl9pPr>
    </p:titleStyle>
    <p:bodyStyle>
      <a:lvl1pPr marL="310723" indent="-310723" algn="l" defTabSz="407103" rtl="0" fontAlgn="base" hangingPunct="0">
        <a:lnSpc>
          <a:spcPct val="93000"/>
        </a:lnSpc>
        <a:spcBef>
          <a:spcPct val="0"/>
        </a:spcBef>
        <a:spcAft>
          <a:spcPts val="1293"/>
        </a:spcAft>
        <a:buClr>
          <a:srgbClr val="000000"/>
        </a:buClr>
        <a:buSzPct val="100000"/>
        <a:buFont typeface="Times New Roman" pitchFamily="18" charset="0"/>
        <a:defRPr sz="2900">
          <a:solidFill>
            <a:srgbClr val="000000"/>
          </a:solidFill>
          <a:latin typeface="+mn-lt"/>
          <a:ea typeface="+mn-ea"/>
          <a:cs typeface="+mn-cs"/>
        </a:defRPr>
      </a:lvl1pPr>
      <a:lvl2pPr marL="673231" indent="-258936" algn="l" defTabSz="407103" rtl="0" fontAlgn="base" hangingPunct="0">
        <a:lnSpc>
          <a:spcPct val="93000"/>
        </a:lnSpc>
        <a:spcBef>
          <a:spcPct val="0"/>
        </a:spcBef>
        <a:spcAft>
          <a:spcPts val="1032"/>
        </a:spcAft>
        <a:buClr>
          <a:srgbClr val="000000"/>
        </a:buClr>
        <a:buSzPct val="100000"/>
        <a:buFont typeface="Times New Roman" pitchFamily="18" charset="0"/>
        <a:defRPr sz="2500">
          <a:solidFill>
            <a:srgbClr val="000000"/>
          </a:solidFill>
          <a:latin typeface="+mn-lt"/>
        </a:defRPr>
      </a:lvl2pPr>
      <a:lvl3pPr marL="1035739" indent="-207150" algn="l" defTabSz="407103" rtl="0" fontAlgn="base" hangingPunct="0">
        <a:lnSpc>
          <a:spcPct val="93000"/>
        </a:lnSpc>
        <a:spcBef>
          <a:spcPct val="0"/>
        </a:spcBef>
        <a:spcAft>
          <a:spcPts val="771"/>
        </a:spcAft>
        <a:buClr>
          <a:srgbClr val="000000"/>
        </a:buClr>
        <a:buSzPct val="100000"/>
        <a:buFont typeface="Times New Roman" pitchFamily="18" charset="0"/>
        <a:defRPr sz="2200">
          <a:solidFill>
            <a:srgbClr val="000000"/>
          </a:solidFill>
          <a:latin typeface="+mn-lt"/>
        </a:defRPr>
      </a:lvl3pPr>
      <a:lvl4pPr marL="1450037" indent="-207150" algn="l" defTabSz="407103" rtl="0" fontAlgn="base" hangingPunct="0">
        <a:lnSpc>
          <a:spcPct val="93000"/>
        </a:lnSpc>
        <a:spcBef>
          <a:spcPct val="0"/>
        </a:spcBef>
        <a:spcAft>
          <a:spcPts val="522"/>
        </a:spcAft>
        <a:buClr>
          <a:srgbClr val="000000"/>
        </a:buClr>
        <a:buSzPct val="100000"/>
        <a:buFont typeface="Times New Roman" pitchFamily="18" charset="0"/>
        <a:defRPr sz="1800">
          <a:solidFill>
            <a:srgbClr val="000000"/>
          </a:solidFill>
          <a:latin typeface="+mn-lt"/>
        </a:defRPr>
      </a:lvl4pPr>
      <a:lvl5pPr marL="1864334" indent="-207150" algn="l" defTabSz="407103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8" charset="0"/>
        <a:defRPr sz="1800">
          <a:solidFill>
            <a:srgbClr val="000000"/>
          </a:solidFill>
          <a:latin typeface="+mn-lt"/>
        </a:defRPr>
      </a:lvl5pPr>
      <a:lvl6pPr marL="2278631" indent="-207150" algn="l" defTabSz="407103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8" charset="0"/>
        <a:defRPr sz="1800">
          <a:solidFill>
            <a:srgbClr val="000000"/>
          </a:solidFill>
          <a:latin typeface="+mn-lt"/>
        </a:defRPr>
      </a:lvl6pPr>
      <a:lvl7pPr marL="2692927" indent="-207150" algn="l" defTabSz="407103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8" charset="0"/>
        <a:defRPr sz="1800">
          <a:solidFill>
            <a:srgbClr val="000000"/>
          </a:solidFill>
          <a:latin typeface="+mn-lt"/>
        </a:defRPr>
      </a:lvl7pPr>
      <a:lvl8pPr marL="3107226" indent="-207150" algn="l" defTabSz="407103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8" charset="0"/>
        <a:defRPr sz="1800">
          <a:solidFill>
            <a:srgbClr val="000000"/>
          </a:solidFill>
          <a:latin typeface="+mn-lt"/>
        </a:defRPr>
      </a:lvl8pPr>
      <a:lvl9pPr marL="3521520" indent="-207150" algn="l" defTabSz="407103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8" charset="0"/>
        <a:defRPr sz="1800">
          <a:solidFill>
            <a:srgbClr val="000000"/>
          </a:solidFill>
          <a:latin typeface="+mn-lt"/>
        </a:defRPr>
      </a:lvl9pPr>
    </p:bodyStyle>
    <p:otherStyle>
      <a:defPPr>
        <a:defRPr lang="ru-RU"/>
      </a:defPPr>
      <a:lvl1pPr marL="0" algn="l" defTabSz="82859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4296" algn="l" defTabSz="82859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8592" algn="l" defTabSz="82859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42888" algn="l" defTabSz="82859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7185" algn="l" defTabSz="82859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71482" algn="l" defTabSz="82859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85778" algn="l" defTabSz="82859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900074" algn="l" defTabSz="82859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14372" algn="l" defTabSz="82859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6481" y="273629"/>
            <a:ext cx="8226720" cy="1143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6481" y="1604334"/>
            <a:ext cx="8226720" cy="4524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5589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6485" y="6247376"/>
            <a:ext cx="2128320" cy="470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656310" algn="l"/>
                <a:tab pos="1312615" algn="l"/>
                <a:tab pos="1968929" algn="l"/>
              </a:tabLst>
              <a:defRPr sz="130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 defTabSz="407315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ru-RU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7680" y="6247376"/>
            <a:ext cx="2897280" cy="470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tabLst>
                <a:tab pos="656310" algn="l"/>
                <a:tab pos="1312615" algn="l"/>
                <a:tab pos="1968929" algn="l"/>
                <a:tab pos="2625237" algn="l"/>
              </a:tabLst>
              <a:defRPr sz="130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 defTabSz="407315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ru-RU" smtClean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6325" y="6247376"/>
            <a:ext cx="2128320" cy="470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656310" algn="l"/>
                <a:tab pos="1312615" algn="l"/>
                <a:tab pos="1968929" algn="l"/>
              </a:tabLst>
              <a:defRPr sz="130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 defTabSz="407315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fld id="{A7F64DC4-137E-4509-B8F6-90A372A3670E}" type="slidenum">
              <a:rPr lang="ru-RU" smtClean="0"/>
              <a:pPr defTabSz="407315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t>‹#›</a:t>
            </a:fld>
            <a:endParaRPr lang="ru-RU" smtClean="0"/>
          </a:p>
        </p:txBody>
      </p:sp>
    </p:spTree>
    <p:extLst>
      <p:ext uri="{BB962C8B-B14F-4D97-AF65-F5344CB8AC3E}">
        <p14:creationId xmlns="" xmlns:p14="http://schemas.microsoft.com/office/powerpoint/2010/main" val="3443149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</p:sldLayoutIdLst>
  <p:txStyles>
    <p:titleStyle>
      <a:lvl1pPr algn="ctr" defTabSz="407315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+mj-lt"/>
          <a:ea typeface="+mj-ea"/>
          <a:cs typeface="+mj-cs"/>
        </a:defRPr>
      </a:lvl1pPr>
      <a:lvl2pPr marL="673581" indent="-259070" algn="ctr" defTabSz="407315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</a:defRPr>
      </a:lvl2pPr>
      <a:lvl3pPr marL="1036276" indent="-207257" algn="ctr" defTabSz="407315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</a:defRPr>
      </a:lvl3pPr>
      <a:lvl4pPr marL="1450789" indent="-207257" algn="ctr" defTabSz="407315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</a:defRPr>
      </a:lvl4pPr>
      <a:lvl5pPr marL="1865301" indent="-207257" algn="ctr" defTabSz="407315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</a:defRPr>
      </a:lvl5pPr>
      <a:lvl6pPr marL="2279812" indent="-207257" algn="ctr" defTabSz="407315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</a:defRPr>
      </a:lvl6pPr>
      <a:lvl7pPr marL="2694323" indent="-207257" algn="ctr" defTabSz="407315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</a:defRPr>
      </a:lvl7pPr>
      <a:lvl8pPr marL="3108836" indent="-207257" algn="ctr" defTabSz="407315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</a:defRPr>
      </a:lvl8pPr>
      <a:lvl9pPr marL="3523345" indent="-207257" algn="ctr" defTabSz="407315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</a:defRPr>
      </a:lvl9pPr>
    </p:titleStyle>
    <p:bodyStyle>
      <a:lvl1pPr marL="310884" indent="-310884" algn="l" defTabSz="407315" rtl="0" fontAlgn="base" hangingPunct="0">
        <a:lnSpc>
          <a:spcPct val="93000"/>
        </a:lnSpc>
        <a:spcBef>
          <a:spcPct val="0"/>
        </a:spcBef>
        <a:spcAft>
          <a:spcPts val="1293"/>
        </a:spcAft>
        <a:buClr>
          <a:srgbClr val="000000"/>
        </a:buClr>
        <a:buSzPct val="100000"/>
        <a:buFont typeface="Times New Roman" pitchFamily="18" charset="0"/>
        <a:defRPr sz="2900">
          <a:solidFill>
            <a:srgbClr val="000000"/>
          </a:solidFill>
          <a:latin typeface="+mn-lt"/>
          <a:ea typeface="+mn-ea"/>
          <a:cs typeface="+mn-cs"/>
        </a:defRPr>
      </a:lvl1pPr>
      <a:lvl2pPr marL="673581" indent="-259070" algn="l" defTabSz="407315" rtl="0" fontAlgn="base" hangingPunct="0">
        <a:lnSpc>
          <a:spcPct val="93000"/>
        </a:lnSpc>
        <a:spcBef>
          <a:spcPct val="0"/>
        </a:spcBef>
        <a:spcAft>
          <a:spcPts val="1032"/>
        </a:spcAft>
        <a:buClr>
          <a:srgbClr val="000000"/>
        </a:buClr>
        <a:buSzPct val="100000"/>
        <a:buFont typeface="Times New Roman" pitchFamily="18" charset="0"/>
        <a:defRPr sz="2500">
          <a:solidFill>
            <a:srgbClr val="000000"/>
          </a:solidFill>
          <a:latin typeface="+mn-lt"/>
        </a:defRPr>
      </a:lvl2pPr>
      <a:lvl3pPr marL="1036276" indent="-207257" algn="l" defTabSz="407315" rtl="0" fontAlgn="base" hangingPunct="0">
        <a:lnSpc>
          <a:spcPct val="93000"/>
        </a:lnSpc>
        <a:spcBef>
          <a:spcPct val="0"/>
        </a:spcBef>
        <a:spcAft>
          <a:spcPts val="771"/>
        </a:spcAft>
        <a:buClr>
          <a:srgbClr val="000000"/>
        </a:buClr>
        <a:buSzPct val="100000"/>
        <a:buFont typeface="Times New Roman" pitchFamily="18" charset="0"/>
        <a:defRPr sz="2200">
          <a:solidFill>
            <a:srgbClr val="000000"/>
          </a:solidFill>
          <a:latin typeface="+mn-lt"/>
        </a:defRPr>
      </a:lvl3pPr>
      <a:lvl4pPr marL="1450789" indent="-207257" algn="l" defTabSz="407315" rtl="0" fontAlgn="base" hangingPunct="0">
        <a:lnSpc>
          <a:spcPct val="93000"/>
        </a:lnSpc>
        <a:spcBef>
          <a:spcPct val="0"/>
        </a:spcBef>
        <a:spcAft>
          <a:spcPts val="522"/>
        </a:spcAft>
        <a:buClr>
          <a:srgbClr val="000000"/>
        </a:buClr>
        <a:buSzPct val="100000"/>
        <a:buFont typeface="Times New Roman" pitchFamily="18" charset="0"/>
        <a:defRPr sz="1800">
          <a:solidFill>
            <a:srgbClr val="000000"/>
          </a:solidFill>
          <a:latin typeface="+mn-lt"/>
        </a:defRPr>
      </a:lvl4pPr>
      <a:lvl5pPr marL="1865301" indent="-207257" algn="l" defTabSz="407315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8" charset="0"/>
        <a:defRPr sz="1800">
          <a:solidFill>
            <a:srgbClr val="000000"/>
          </a:solidFill>
          <a:latin typeface="+mn-lt"/>
        </a:defRPr>
      </a:lvl5pPr>
      <a:lvl6pPr marL="2279812" indent="-207257" algn="l" defTabSz="407315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8" charset="0"/>
        <a:defRPr sz="1800">
          <a:solidFill>
            <a:srgbClr val="000000"/>
          </a:solidFill>
          <a:latin typeface="+mn-lt"/>
        </a:defRPr>
      </a:lvl6pPr>
      <a:lvl7pPr marL="2694323" indent="-207257" algn="l" defTabSz="407315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8" charset="0"/>
        <a:defRPr sz="1800">
          <a:solidFill>
            <a:srgbClr val="000000"/>
          </a:solidFill>
          <a:latin typeface="+mn-lt"/>
        </a:defRPr>
      </a:lvl7pPr>
      <a:lvl8pPr marL="3108836" indent="-207257" algn="l" defTabSz="407315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8" charset="0"/>
        <a:defRPr sz="1800">
          <a:solidFill>
            <a:srgbClr val="000000"/>
          </a:solidFill>
          <a:latin typeface="+mn-lt"/>
        </a:defRPr>
      </a:lvl8pPr>
      <a:lvl9pPr marL="3523345" indent="-207257" algn="l" defTabSz="407315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8" charset="0"/>
        <a:defRPr sz="1800">
          <a:solidFill>
            <a:srgbClr val="000000"/>
          </a:solidFill>
          <a:latin typeface="+mn-lt"/>
        </a:defRPr>
      </a:lvl9pPr>
    </p:bodyStyle>
    <p:otherStyle>
      <a:defPPr>
        <a:defRPr lang="ru-RU"/>
      </a:defPPr>
      <a:lvl1pPr marL="0" algn="l" defTabSz="82902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4511" algn="l" defTabSz="82902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9022" algn="l" defTabSz="82902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43533" algn="l" defTabSz="82902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8044" algn="l" defTabSz="82902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72556" algn="l" defTabSz="82902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87067" algn="l" defTabSz="82902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901578" algn="l" defTabSz="82902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16089" algn="l" defTabSz="82902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1033655" y="1700828"/>
            <a:ext cx="6612238" cy="3747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762" tIns="41382" rIns="82762" bIns="41382" anchor="ctr">
            <a:spAutoFit/>
          </a:bodyPr>
          <a:lstStyle/>
          <a:p>
            <a:pPr algn="ctr" defTabSz="406638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4800" b="1" dirty="0">
                <a:solidFill>
                  <a:srgbClr val="000000"/>
                </a:solidFill>
              </a:rPr>
              <a:t> Тема:  </a:t>
            </a:r>
            <a:r>
              <a:rPr lang="ru-RU" sz="4800" b="1" dirty="0">
                <a:solidFill>
                  <a:srgbClr val="0000FF"/>
                </a:solidFill>
              </a:rPr>
              <a:t>Отношения.</a:t>
            </a:r>
          </a:p>
          <a:p>
            <a:pPr algn="ctr" defTabSz="406638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ru-RU" sz="4800" b="1" dirty="0">
              <a:solidFill>
                <a:srgbClr val="000000"/>
              </a:solidFill>
            </a:endParaRPr>
          </a:p>
          <a:p>
            <a:pPr algn="ctr" defTabSz="406638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4800" b="1" dirty="0">
                <a:solidFill>
                  <a:srgbClr val="000000"/>
                </a:solidFill>
              </a:rPr>
              <a:t>Математика  6 класс</a:t>
            </a:r>
            <a:r>
              <a:rPr lang="ru-RU" sz="4800" b="1" dirty="0" smtClean="0">
                <a:solidFill>
                  <a:srgbClr val="000000"/>
                </a:solidFill>
              </a:rPr>
              <a:t>.</a:t>
            </a:r>
          </a:p>
          <a:p>
            <a:pPr algn="r" defTabSz="406638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ru-RU" sz="1600" b="1" dirty="0" smtClean="0">
              <a:solidFill>
                <a:srgbClr val="000000"/>
              </a:solidFill>
            </a:endParaRPr>
          </a:p>
          <a:p>
            <a:pPr algn="r" defTabSz="406638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ru-RU" sz="1600" b="1" dirty="0" smtClean="0">
              <a:solidFill>
                <a:srgbClr val="000000"/>
              </a:solidFill>
            </a:endParaRPr>
          </a:p>
          <a:p>
            <a:pPr algn="r" defTabSz="406638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1600" b="1" dirty="0" smtClean="0">
                <a:solidFill>
                  <a:srgbClr val="000000"/>
                </a:solidFill>
              </a:rPr>
              <a:t>Составила: учитель математики</a:t>
            </a:r>
          </a:p>
          <a:p>
            <a:pPr algn="r" defTabSz="406638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1600" b="1" dirty="0" smtClean="0">
                <a:solidFill>
                  <a:srgbClr val="000000"/>
                </a:solidFill>
              </a:rPr>
              <a:t> МОУ </a:t>
            </a:r>
            <a:r>
              <a:rPr lang="ru-RU" sz="1600" b="1" dirty="0" err="1" smtClean="0">
                <a:solidFill>
                  <a:srgbClr val="000000"/>
                </a:solidFill>
              </a:rPr>
              <a:t>Максимковской</a:t>
            </a:r>
            <a:r>
              <a:rPr lang="ru-RU" sz="1600" b="1" dirty="0" smtClean="0">
                <a:solidFill>
                  <a:srgbClr val="000000"/>
                </a:solidFill>
              </a:rPr>
              <a:t> ООШ</a:t>
            </a:r>
          </a:p>
          <a:p>
            <a:pPr algn="r" defTabSz="406638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1600" b="1" dirty="0" err="1" smtClean="0">
                <a:solidFill>
                  <a:srgbClr val="000000"/>
                </a:solidFill>
              </a:rPr>
              <a:t>Землякова</a:t>
            </a:r>
            <a:r>
              <a:rPr lang="ru-RU" sz="1600" b="1" dirty="0" smtClean="0">
                <a:solidFill>
                  <a:srgbClr val="000000"/>
                </a:solidFill>
              </a:rPr>
              <a:t> Ирина Николаевна</a:t>
            </a:r>
          </a:p>
          <a:p>
            <a:pPr algn="r" defTabSz="406638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ru-RU" sz="1600" b="1" dirty="0" smtClean="0">
              <a:solidFill>
                <a:srgbClr val="000000"/>
              </a:solidFill>
            </a:endParaRPr>
          </a:p>
          <a:p>
            <a:pPr algn="ctr" defTabSz="406638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1600" b="1" dirty="0" smtClean="0">
                <a:solidFill>
                  <a:srgbClr val="000000"/>
                </a:solidFill>
              </a:rPr>
              <a:t>2025 год.</a:t>
            </a:r>
            <a:endParaRPr lang="ru-RU" sz="1600" b="1" dirty="0">
              <a:solidFill>
                <a:srgbClr val="000000"/>
              </a:solidFill>
            </a:endParaRP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2024640" y="5478084"/>
            <a:ext cx="5387040" cy="498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762" tIns="41382" rIns="82762" bIns="41382" anchor="ctr">
            <a:spAutoFit/>
          </a:bodyPr>
          <a:lstStyle/>
          <a:p>
            <a:pPr defTabSz="406638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2900" b="1" dirty="0">
                <a:solidFill>
                  <a:srgbClr val="0000FF"/>
                </a:solidFill>
              </a:rPr>
              <a:t>  </a:t>
            </a:r>
          </a:p>
        </p:txBody>
      </p:sp>
    </p:spTree>
    <p:extLst>
      <p:ext uri="{BB962C8B-B14F-4D97-AF65-F5344CB8AC3E}">
        <p14:creationId xmlns="" xmlns:p14="http://schemas.microsoft.com/office/powerpoint/2010/main" val="3345216696"/>
      </p:ext>
    </p:extLst>
  </p:cSld>
  <p:clrMapOvr>
    <a:masterClrMapping/>
  </p:clrMapOvr>
  <p:transition spd="med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1182688" y="1844675"/>
            <a:ext cx="77724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i="1" smtClean="0">
                <a:latin typeface="Arial" charset="0"/>
              </a:rPr>
              <a:t>Ввести понятие отношения двух чисел;</a:t>
            </a:r>
          </a:p>
          <a:p>
            <a:pPr>
              <a:lnSpc>
                <a:spcPct val="90000"/>
              </a:lnSpc>
            </a:pPr>
            <a:r>
              <a:rPr lang="ru-RU" i="1" smtClean="0">
                <a:latin typeface="Arial" charset="0"/>
              </a:rPr>
              <a:t>Определить, что показывает отношение двух чисел, двух величин;</a:t>
            </a:r>
          </a:p>
          <a:p>
            <a:pPr>
              <a:lnSpc>
                <a:spcPct val="90000"/>
              </a:lnSpc>
            </a:pPr>
            <a:r>
              <a:rPr lang="ru-RU" i="1" smtClean="0">
                <a:latin typeface="Arial" charset="0"/>
              </a:rPr>
              <a:t>Показать, где применяется понятие отношения двух чисел, двух величин;</a:t>
            </a:r>
          </a:p>
          <a:p>
            <a:pPr>
              <a:lnSpc>
                <a:spcPct val="90000"/>
              </a:lnSpc>
            </a:pPr>
            <a:r>
              <a:rPr lang="ru-RU" i="1" smtClean="0">
                <a:latin typeface="Arial" charset="0"/>
              </a:rPr>
              <a:t>Повторить и закрепить умения и навыки деления чисел.</a:t>
            </a:r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19113"/>
            <a:ext cx="6870700" cy="866775"/>
          </a:xfrm>
        </p:spPr>
        <p:txBody>
          <a:bodyPr/>
          <a:lstStyle/>
          <a:p>
            <a:r>
              <a:rPr lang="ru-RU" b="1" i="1" smtClean="0">
                <a:latin typeface="Arial" charset="0"/>
              </a:rPr>
              <a:t>Задачи урока:</a:t>
            </a:r>
          </a:p>
        </p:txBody>
      </p:sp>
    </p:spTree>
    <p:extLst>
      <p:ext uri="{BB962C8B-B14F-4D97-AF65-F5344CB8AC3E}">
        <p14:creationId xmlns="" xmlns:p14="http://schemas.microsoft.com/office/powerpoint/2010/main" val="34263434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1182688" y="1844675"/>
            <a:ext cx="77724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800" b="1" i="1" dirty="0" smtClean="0">
                <a:solidFill>
                  <a:schemeClr val="tx1"/>
                </a:solidFill>
                <a:latin typeface="Arial" charset="0"/>
              </a:rPr>
              <a:t>Отношением</a:t>
            </a:r>
            <a:r>
              <a:rPr lang="ru-RU" sz="2800" i="1" dirty="0" smtClean="0">
                <a:solidFill>
                  <a:schemeClr val="tx1"/>
                </a:solidFill>
                <a:latin typeface="Arial" charset="0"/>
              </a:rPr>
              <a:t> двух чисел называют </a:t>
            </a:r>
            <a:r>
              <a:rPr lang="ru-RU" sz="2800" b="1" i="1" dirty="0" smtClean="0">
                <a:solidFill>
                  <a:schemeClr val="tx1"/>
                </a:solidFill>
                <a:latin typeface="Arial" charset="0"/>
              </a:rPr>
              <a:t>частное</a:t>
            </a:r>
            <a:r>
              <a:rPr lang="ru-RU" sz="2800" i="1" dirty="0" smtClean="0">
                <a:solidFill>
                  <a:schemeClr val="tx1"/>
                </a:solidFill>
                <a:latin typeface="Arial" charset="0"/>
              </a:rPr>
              <a:t>    этих чисел</a:t>
            </a:r>
          </a:p>
          <a:p>
            <a:pPr>
              <a:lnSpc>
                <a:spcPct val="90000"/>
              </a:lnSpc>
            </a:pPr>
            <a:endParaRPr lang="ru-RU" sz="2800" i="1" dirty="0" smtClean="0">
              <a:solidFill>
                <a:schemeClr val="tx1"/>
              </a:solidFill>
              <a:latin typeface="Arial" charset="0"/>
            </a:endParaRPr>
          </a:p>
          <a:p>
            <a:pPr>
              <a:lnSpc>
                <a:spcPct val="90000"/>
              </a:lnSpc>
            </a:pPr>
            <a:endParaRPr lang="ru-RU" i="1" dirty="0" smtClean="0">
              <a:latin typeface="Arial" charset="0"/>
            </a:endParaRPr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19113"/>
            <a:ext cx="6870700" cy="866775"/>
          </a:xfrm>
        </p:spPr>
        <p:txBody>
          <a:bodyPr/>
          <a:lstStyle/>
          <a:p>
            <a:endParaRPr lang="ru-RU" b="1" i="1" dirty="0" smtClean="0">
              <a:latin typeface="Arial" charset="0"/>
            </a:endParaRPr>
          </a:p>
        </p:txBody>
      </p:sp>
      <p:pic>
        <p:nvPicPr>
          <p:cNvPr id="4" name="Рисунок 3" descr="Picture background"/>
          <p:cNvPicPr/>
          <p:nvPr/>
        </p:nvPicPr>
        <p:blipFill>
          <a:blip r:embed="rId2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000232" y="3214686"/>
            <a:ext cx="5037827" cy="25361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34263434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2349500"/>
            <a:ext cx="8640763" cy="719138"/>
          </a:xfrm>
        </p:spPr>
        <p:txBody>
          <a:bodyPr/>
          <a:lstStyle/>
          <a:p>
            <a:pPr>
              <a:buFontTx/>
              <a:buNone/>
            </a:pPr>
            <a:endParaRPr lang="ru-RU" smtClean="0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1547664" y="476672"/>
            <a:ext cx="7054850" cy="1728788"/>
          </a:xfrm>
        </p:spPr>
        <p:txBody>
          <a:bodyPr/>
          <a:lstStyle/>
          <a:p>
            <a:r>
              <a:rPr lang="ru-RU" sz="3200" b="1" i="1" dirty="0" smtClean="0">
                <a:solidFill>
                  <a:schemeClr val="tx1"/>
                </a:solidFill>
                <a:latin typeface="Arial" charset="0"/>
              </a:rPr>
              <a:t>Задача 1. От куска материи длиной 5м отрезали 2м.Какую часть куска материи отрезали?</a:t>
            </a:r>
          </a:p>
        </p:txBody>
      </p:sp>
      <p:grpSp>
        <p:nvGrpSpPr>
          <p:cNvPr id="9234" name="Group 18"/>
          <p:cNvGrpSpPr>
            <a:grpSpLocks/>
          </p:cNvGrpSpPr>
          <p:nvPr/>
        </p:nvGrpSpPr>
        <p:grpSpPr bwMode="auto">
          <a:xfrm>
            <a:off x="468313" y="2565400"/>
            <a:ext cx="8281987" cy="73025"/>
            <a:chOff x="294" y="1661"/>
            <a:chExt cx="5217" cy="46"/>
          </a:xfrm>
        </p:grpSpPr>
        <p:sp>
          <p:nvSpPr>
            <p:cNvPr id="10258" name="Line 7"/>
            <p:cNvSpPr>
              <a:spLocks noChangeShapeType="1"/>
            </p:cNvSpPr>
            <p:nvPr/>
          </p:nvSpPr>
          <p:spPr bwMode="auto">
            <a:xfrm>
              <a:off x="294" y="1699"/>
              <a:ext cx="104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59" name="Line 8"/>
            <p:cNvSpPr>
              <a:spLocks noChangeShapeType="1"/>
            </p:cNvSpPr>
            <p:nvPr/>
          </p:nvSpPr>
          <p:spPr bwMode="auto">
            <a:xfrm>
              <a:off x="1338" y="1706"/>
              <a:ext cx="104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0" name="Line 9"/>
            <p:cNvSpPr>
              <a:spLocks noChangeShapeType="1"/>
            </p:cNvSpPr>
            <p:nvPr/>
          </p:nvSpPr>
          <p:spPr bwMode="auto">
            <a:xfrm>
              <a:off x="2381" y="1706"/>
              <a:ext cx="104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1" name="Line 10"/>
            <p:cNvSpPr>
              <a:spLocks noChangeShapeType="1"/>
            </p:cNvSpPr>
            <p:nvPr/>
          </p:nvSpPr>
          <p:spPr bwMode="auto">
            <a:xfrm>
              <a:off x="3424" y="1706"/>
              <a:ext cx="104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2" name="Line 11"/>
            <p:cNvSpPr>
              <a:spLocks noChangeShapeType="1"/>
            </p:cNvSpPr>
            <p:nvPr/>
          </p:nvSpPr>
          <p:spPr bwMode="auto">
            <a:xfrm>
              <a:off x="4468" y="1706"/>
              <a:ext cx="104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3" name="Line 12"/>
            <p:cNvSpPr>
              <a:spLocks noChangeShapeType="1"/>
            </p:cNvSpPr>
            <p:nvPr/>
          </p:nvSpPr>
          <p:spPr bwMode="auto">
            <a:xfrm>
              <a:off x="295" y="1661"/>
              <a:ext cx="0" cy="46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4" name="Line 13"/>
            <p:cNvSpPr>
              <a:spLocks noChangeShapeType="1"/>
            </p:cNvSpPr>
            <p:nvPr/>
          </p:nvSpPr>
          <p:spPr bwMode="auto">
            <a:xfrm>
              <a:off x="1338" y="1661"/>
              <a:ext cx="0" cy="46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5" name="Line 14"/>
            <p:cNvSpPr>
              <a:spLocks noChangeShapeType="1"/>
            </p:cNvSpPr>
            <p:nvPr/>
          </p:nvSpPr>
          <p:spPr bwMode="auto">
            <a:xfrm>
              <a:off x="2381" y="1661"/>
              <a:ext cx="0" cy="46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6" name="Line 15"/>
            <p:cNvSpPr>
              <a:spLocks noChangeShapeType="1"/>
            </p:cNvSpPr>
            <p:nvPr/>
          </p:nvSpPr>
          <p:spPr bwMode="auto">
            <a:xfrm>
              <a:off x="5511" y="1661"/>
              <a:ext cx="0" cy="46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7" name="Line 16"/>
            <p:cNvSpPr>
              <a:spLocks noChangeShapeType="1"/>
            </p:cNvSpPr>
            <p:nvPr/>
          </p:nvSpPr>
          <p:spPr bwMode="auto">
            <a:xfrm>
              <a:off x="4468" y="1661"/>
              <a:ext cx="0" cy="46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8" name="Line 17"/>
            <p:cNvSpPr>
              <a:spLocks noChangeShapeType="1"/>
            </p:cNvSpPr>
            <p:nvPr/>
          </p:nvSpPr>
          <p:spPr bwMode="auto">
            <a:xfrm>
              <a:off x="3424" y="1661"/>
              <a:ext cx="0" cy="46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0245" name="Text Box 19"/>
          <p:cNvSpPr txBox="1">
            <a:spLocks noChangeArrowheads="1"/>
          </p:cNvSpPr>
          <p:nvPr/>
        </p:nvSpPr>
        <p:spPr bwMode="auto">
          <a:xfrm>
            <a:off x="323850" y="3429000"/>
            <a:ext cx="84248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latin typeface="Tahoma" pitchFamily="34" charset="0"/>
            </a:endParaRPr>
          </a:p>
        </p:txBody>
      </p:sp>
      <p:sp>
        <p:nvSpPr>
          <p:cNvPr id="9249" name="Line 33"/>
          <p:cNvSpPr>
            <a:spLocks noChangeShapeType="1"/>
          </p:cNvSpPr>
          <p:nvPr/>
        </p:nvSpPr>
        <p:spPr bwMode="auto">
          <a:xfrm>
            <a:off x="5435600" y="2636838"/>
            <a:ext cx="3311525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47" name="Rectangle 36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9251" name="Object 35"/>
          <p:cNvGraphicFramePr>
            <a:graphicFrameLocks noChangeAspect="1"/>
          </p:cNvGraphicFramePr>
          <p:nvPr/>
        </p:nvGraphicFramePr>
        <p:xfrm>
          <a:off x="4491038" y="2997200"/>
          <a:ext cx="368300" cy="1008063"/>
        </p:xfrm>
        <a:graphic>
          <a:graphicData uri="http://schemas.openxmlformats.org/presentationml/2006/ole">
            <p:oleObj spid="_x0000_s1030" name="Формула" r:id="rId3" imgW="139639" imgH="393529" progId="Equation.3">
              <p:embed/>
            </p:oleObj>
          </a:graphicData>
        </a:graphic>
      </p:graphicFrame>
      <p:sp>
        <p:nvSpPr>
          <p:cNvPr id="9253" name="Text Box 37"/>
          <p:cNvSpPr txBox="1">
            <a:spLocks noChangeArrowheads="1"/>
          </p:cNvSpPr>
          <p:nvPr/>
        </p:nvSpPr>
        <p:spPr bwMode="auto">
          <a:xfrm>
            <a:off x="250825" y="3357563"/>
            <a:ext cx="785018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3200" i="1">
                <a:latin typeface="Arial" charset="0"/>
              </a:rPr>
              <a:t>1 метр составляет           часть куска</a:t>
            </a:r>
          </a:p>
        </p:txBody>
      </p:sp>
      <p:sp>
        <p:nvSpPr>
          <p:cNvPr id="9254" name="Text Box 38"/>
          <p:cNvSpPr txBox="1">
            <a:spLocks noChangeArrowheads="1"/>
          </p:cNvSpPr>
          <p:nvPr/>
        </p:nvSpPr>
        <p:spPr bwMode="auto">
          <a:xfrm>
            <a:off x="250825" y="4149725"/>
            <a:ext cx="85693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3200" i="1">
                <a:latin typeface="Arial" charset="0"/>
              </a:rPr>
              <a:t>2 метра составляют           всего куска</a:t>
            </a:r>
            <a:r>
              <a:rPr lang="ru-RU" sz="3200">
                <a:latin typeface="Tahoma" pitchFamily="34" charset="0"/>
              </a:rPr>
              <a:t> </a:t>
            </a:r>
          </a:p>
        </p:txBody>
      </p:sp>
      <p:sp>
        <p:nvSpPr>
          <p:cNvPr id="10251" name="Rectangle 40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9255" name="Object 39"/>
          <p:cNvGraphicFramePr>
            <a:graphicFrameLocks noChangeAspect="1"/>
          </p:cNvGraphicFramePr>
          <p:nvPr/>
        </p:nvGraphicFramePr>
        <p:xfrm>
          <a:off x="4881563" y="3933825"/>
          <a:ext cx="338137" cy="863600"/>
        </p:xfrm>
        <a:graphic>
          <a:graphicData uri="http://schemas.openxmlformats.org/presentationml/2006/ole">
            <p:oleObj spid="_x0000_s1031" name="Формула" r:id="rId4" imgW="152334" imgH="393529" progId="Equation.3">
              <p:embed/>
            </p:oleObj>
          </a:graphicData>
        </a:graphic>
      </p:graphicFrame>
      <p:sp>
        <p:nvSpPr>
          <p:cNvPr id="10253" name="Rectangle 42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9257" name="Object 41"/>
          <p:cNvGraphicFramePr>
            <a:graphicFrameLocks noChangeAspect="1"/>
          </p:cNvGraphicFramePr>
          <p:nvPr/>
        </p:nvGraphicFramePr>
        <p:xfrm>
          <a:off x="3203575" y="4724400"/>
          <a:ext cx="1223963" cy="849313"/>
        </p:xfrm>
        <a:graphic>
          <a:graphicData uri="http://schemas.openxmlformats.org/presentationml/2006/ole">
            <p:oleObj spid="_x0000_s1032" name="Формула" r:id="rId5" imgW="558558" imgH="393529" progId="Equation.3">
              <p:embed/>
            </p:oleObj>
          </a:graphicData>
        </a:graphic>
      </p:graphicFrame>
      <p:sp>
        <p:nvSpPr>
          <p:cNvPr id="9259" name="Text Box 43"/>
          <p:cNvSpPr txBox="1">
            <a:spLocks noChangeArrowheads="1"/>
          </p:cNvSpPr>
          <p:nvPr/>
        </p:nvSpPr>
        <p:spPr bwMode="auto">
          <a:xfrm>
            <a:off x="1331913" y="5799138"/>
            <a:ext cx="38163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3200" i="1">
                <a:latin typeface="Arial" charset="0"/>
              </a:rPr>
              <a:t>Ответ</a:t>
            </a:r>
            <a:r>
              <a:rPr lang="ru-RU" sz="3200">
                <a:latin typeface="Tahoma" pitchFamily="34" charset="0"/>
              </a:rPr>
              <a:t>: </a:t>
            </a:r>
          </a:p>
        </p:txBody>
      </p:sp>
      <p:sp>
        <p:nvSpPr>
          <p:cNvPr id="10256" name="Rectangle 45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9260" name="Object 44"/>
          <p:cNvGraphicFramePr>
            <a:graphicFrameLocks noChangeAspect="1"/>
          </p:cNvGraphicFramePr>
          <p:nvPr/>
        </p:nvGraphicFramePr>
        <p:xfrm>
          <a:off x="2987675" y="5749925"/>
          <a:ext cx="1871663" cy="774700"/>
        </p:xfrm>
        <a:graphic>
          <a:graphicData uri="http://schemas.openxmlformats.org/presentationml/2006/ole">
            <p:oleObj spid="_x0000_s1033" name="Формула" r:id="rId6" imgW="939392" imgH="393529" progId="Equation.3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42384394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9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92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9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9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9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9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4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6-конечная звезда 12"/>
          <p:cNvSpPr/>
          <p:nvPr/>
        </p:nvSpPr>
        <p:spPr bwMode="auto">
          <a:xfrm>
            <a:off x="5949043" y="5476273"/>
            <a:ext cx="1429656" cy="1440160"/>
          </a:xfrm>
          <a:prstGeom prst="star6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</a:endParaRPr>
          </a:p>
        </p:txBody>
      </p:sp>
      <p:sp>
        <p:nvSpPr>
          <p:cNvPr id="12" name="6-конечная звезда 11"/>
          <p:cNvSpPr/>
          <p:nvPr/>
        </p:nvSpPr>
        <p:spPr bwMode="auto">
          <a:xfrm>
            <a:off x="4461569" y="5632450"/>
            <a:ext cx="1439863" cy="1440160"/>
          </a:xfrm>
          <a:prstGeom prst="star6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</a:endParaRPr>
          </a:p>
        </p:txBody>
      </p:sp>
      <p:sp>
        <p:nvSpPr>
          <p:cNvPr id="10" name="6-конечная звезда 9"/>
          <p:cNvSpPr/>
          <p:nvPr/>
        </p:nvSpPr>
        <p:spPr bwMode="auto">
          <a:xfrm>
            <a:off x="3636963" y="4725144"/>
            <a:ext cx="1043172" cy="1152128"/>
          </a:xfrm>
          <a:prstGeom prst="star6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</a:endParaRPr>
          </a:p>
        </p:txBody>
      </p:sp>
      <p:sp>
        <p:nvSpPr>
          <p:cNvPr id="8" name="6-конечная звезда 7"/>
          <p:cNvSpPr/>
          <p:nvPr/>
        </p:nvSpPr>
        <p:spPr bwMode="auto">
          <a:xfrm rot="175074">
            <a:off x="6804248" y="3573016"/>
            <a:ext cx="1080120" cy="1296144"/>
          </a:xfrm>
          <a:prstGeom prst="star6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effectLst/>
              <a:latin typeface="Arial" charset="0"/>
            </a:endParaRPr>
          </a:p>
        </p:txBody>
      </p:sp>
      <p:sp>
        <p:nvSpPr>
          <p:cNvPr id="7" name="6-конечная звезда 6"/>
          <p:cNvSpPr/>
          <p:nvPr/>
        </p:nvSpPr>
        <p:spPr bwMode="auto">
          <a:xfrm rot="1231184">
            <a:off x="5220072" y="3360291"/>
            <a:ext cx="1223491" cy="1364109"/>
          </a:xfrm>
          <a:prstGeom prst="star6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</a:endParaRPr>
          </a:p>
        </p:txBody>
      </p:sp>
      <p:sp>
        <p:nvSpPr>
          <p:cNvPr id="6" name="6-конечная звезда 5"/>
          <p:cNvSpPr/>
          <p:nvPr/>
        </p:nvSpPr>
        <p:spPr bwMode="auto">
          <a:xfrm rot="20279180">
            <a:off x="4140200" y="3573015"/>
            <a:ext cx="1079871" cy="1151384"/>
          </a:xfrm>
          <a:prstGeom prst="star6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</a:endParaRP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923925" y="596900"/>
            <a:ext cx="7248525" cy="1155700"/>
          </a:xfrm>
        </p:spPr>
        <p:txBody>
          <a:bodyPr/>
          <a:lstStyle/>
          <a:p>
            <a:r>
              <a:rPr lang="ru-RU" sz="3200" b="1" i="1" dirty="0" smtClean="0">
                <a:solidFill>
                  <a:schemeClr val="tx1"/>
                </a:solidFill>
                <a:latin typeface="Arial" charset="0"/>
              </a:rPr>
              <a:t>Отношением</a:t>
            </a:r>
            <a:r>
              <a:rPr lang="ru-RU" sz="3200" i="1" dirty="0" smtClean="0">
                <a:solidFill>
                  <a:schemeClr val="tx1"/>
                </a:solidFill>
                <a:latin typeface="Arial" charset="0"/>
              </a:rPr>
              <a:t> двух чисел называют </a:t>
            </a:r>
            <a:r>
              <a:rPr lang="ru-RU" sz="3200" b="1" i="1" dirty="0" smtClean="0">
                <a:solidFill>
                  <a:schemeClr val="tx1"/>
                </a:solidFill>
                <a:latin typeface="Arial" charset="0"/>
              </a:rPr>
              <a:t>частное</a:t>
            </a:r>
            <a:r>
              <a:rPr lang="ru-RU" sz="3200" i="1" dirty="0" smtClean="0">
                <a:solidFill>
                  <a:schemeClr val="tx1"/>
                </a:solidFill>
                <a:latin typeface="Arial" charset="0"/>
              </a:rPr>
              <a:t>    этих чисел</a:t>
            </a: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611188" y="1989138"/>
            <a:ext cx="468153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3200" i="1" dirty="0">
                <a:latin typeface="Arial" charset="0"/>
              </a:rPr>
              <a:t>Найдите отношение</a:t>
            </a:r>
            <a:r>
              <a:rPr lang="ru-RU" sz="3200" dirty="0">
                <a:latin typeface="Tahoma" pitchFamily="34" charset="0"/>
              </a:rPr>
              <a:t>:</a:t>
            </a:r>
          </a:p>
        </p:txBody>
      </p:sp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611188" y="2852738"/>
            <a:ext cx="259238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3200" dirty="0">
                <a:latin typeface="Tahoma" pitchFamily="34" charset="0"/>
              </a:rPr>
              <a:t>1) </a:t>
            </a:r>
            <a:r>
              <a:rPr lang="ru-RU" sz="3200" b="1" dirty="0" smtClean="0">
                <a:solidFill>
                  <a:schemeClr val="folHlink"/>
                </a:solidFill>
                <a:latin typeface="Tahoma" pitchFamily="34" charset="0"/>
              </a:rPr>
              <a:t>40  </a:t>
            </a:r>
            <a:r>
              <a:rPr lang="ru-RU" sz="3200" b="1" dirty="0">
                <a:solidFill>
                  <a:schemeClr val="folHlink"/>
                </a:solidFill>
                <a:latin typeface="Tahoma" pitchFamily="34" charset="0"/>
              </a:rPr>
              <a:t>к  </a:t>
            </a:r>
            <a:r>
              <a:rPr lang="ru-RU" sz="3200" b="1" dirty="0" smtClean="0">
                <a:solidFill>
                  <a:schemeClr val="folHlink"/>
                </a:solidFill>
                <a:latin typeface="Tahoma" pitchFamily="34" charset="0"/>
              </a:rPr>
              <a:t>5</a:t>
            </a:r>
            <a:endParaRPr lang="ru-RU" sz="3200" b="1" dirty="0">
              <a:solidFill>
                <a:schemeClr val="folHlink"/>
              </a:solidFill>
              <a:latin typeface="Tahoma" pitchFamily="34" charset="0"/>
            </a:endParaRPr>
          </a:p>
        </p:txBody>
      </p:sp>
      <p:sp>
        <p:nvSpPr>
          <p:cNvPr id="6156" name="Text Box 12"/>
          <p:cNvSpPr txBox="1">
            <a:spLocks noChangeArrowheads="1"/>
          </p:cNvSpPr>
          <p:nvPr/>
        </p:nvSpPr>
        <p:spPr bwMode="auto">
          <a:xfrm>
            <a:off x="1403350" y="3933825"/>
            <a:ext cx="26638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3200" dirty="0">
                <a:latin typeface="Tahoma" pitchFamily="34" charset="0"/>
              </a:rPr>
              <a:t>2) </a:t>
            </a:r>
            <a:r>
              <a:rPr lang="ru-RU" sz="3200" b="1" dirty="0">
                <a:solidFill>
                  <a:srgbClr val="FF0000"/>
                </a:solidFill>
                <a:latin typeface="Tahoma" pitchFamily="34" charset="0"/>
              </a:rPr>
              <a:t>8  к  10</a:t>
            </a:r>
          </a:p>
        </p:txBody>
      </p:sp>
      <p:sp>
        <p:nvSpPr>
          <p:cNvPr id="11271" name="Rectangle 21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1272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pSp>
        <p:nvGrpSpPr>
          <p:cNvPr id="11" name="Группа 10"/>
          <p:cNvGrpSpPr/>
          <p:nvPr/>
        </p:nvGrpSpPr>
        <p:grpSpPr>
          <a:xfrm>
            <a:off x="4140200" y="3692528"/>
            <a:ext cx="863600" cy="935038"/>
            <a:chOff x="4140200" y="3692528"/>
            <a:chExt cx="863600" cy="935038"/>
          </a:xfrm>
        </p:grpSpPr>
        <p:sp>
          <p:nvSpPr>
            <p:cNvPr id="11297" name="Text Box 23"/>
            <p:cNvSpPr txBox="1">
              <a:spLocks noChangeArrowheads="1"/>
            </p:cNvSpPr>
            <p:nvPr/>
          </p:nvSpPr>
          <p:spPr bwMode="auto">
            <a:xfrm>
              <a:off x="4140200" y="3933828"/>
              <a:ext cx="8636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ru-RU">
                <a:latin typeface="Tahoma" pitchFamily="34" charset="0"/>
              </a:endParaRPr>
            </a:p>
          </p:txBody>
        </p:sp>
        <p:graphicFrame>
          <p:nvGraphicFramePr>
            <p:cNvPr id="11298" name="Object 24"/>
            <p:cNvGraphicFramePr>
              <a:graphicFrameLocks noChangeAspect="1"/>
            </p:cNvGraphicFramePr>
            <p:nvPr>
              <p:extLst>
                <p:ext uri="{D42A27DB-BD31-4B8C-83A1-F6EECF244321}">
                  <p14:modId xmlns="" xmlns:p14="http://schemas.microsoft.com/office/powerpoint/2010/main" val="1984721516"/>
                </p:ext>
              </p:extLst>
            </p:nvPr>
          </p:nvGraphicFramePr>
          <p:xfrm>
            <a:off x="4445000" y="3692528"/>
            <a:ext cx="485775" cy="935038"/>
          </p:xfrm>
          <a:graphic>
            <a:graphicData uri="http://schemas.openxmlformats.org/presentationml/2006/ole">
              <p:oleObj spid="_x0000_s2054" name="Формула" r:id="rId3" imgW="152334" imgH="393529" progId="Equation.3">
                <p:embed/>
              </p:oleObj>
            </a:graphicData>
          </a:graphic>
        </p:graphicFrame>
      </p:grpSp>
      <p:sp>
        <p:nvSpPr>
          <p:cNvPr id="6176" name="Text Box 32"/>
          <p:cNvSpPr txBox="1">
            <a:spLocks noChangeArrowheads="1"/>
          </p:cNvSpPr>
          <p:nvPr/>
        </p:nvSpPr>
        <p:spPr bwMode="auto">
          <a:xfrm>
            <a:off x="539750" y="4937125"/>
            <a:ext cx="35274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3200" dirty="0">
                <a:latin typeface="Tahoma" pitchFamily="34" charset="0"/>
              </a:rPr>
              <a:t>3) </a:t>
            </a:r>
            <a:r>
              <a:rPr lang="ru-RU" sz="3200" b="1" dirty="0" smtClean="0">
                <a:solidFill>
                  <a:schemeClr val="folHlink"/>
                </a:solidFill>
                <a:latin typeface="Tahoma" pitchFamily="34" charset="0"/>
              </a:rPr>
              <a:t>6,3 </a:t>
            </a:r>
            <a:r>
              <a:rPr lang="ru-RU" sz="3200" b="1" dirty="0">
                <a:solidFill>
                  <a:schemeClr val="folHlink"/>
                </a:solidFill>
                <a:latin typeface="Tahoma" pitchFamily="34" charset="0"/>
              </a:rPr>
              <a:t>к  </a:t>
            </a:r>
            <a:r>
              <a:rPr lang="ru-RU" sz="3200" b="1" dirty="0" smtClean="0">
                <a:solidFill>
                  <a:schemeClr val="folHlink"/>
                </a:solidFill>
                <a:latin typeface="Tahoma" pitchFamily="34" charset="0"/>
              </a:rPr>
              <a:t>0,21</a:t>
            </a:r>
            <a:endParaRPr lang="ru-RU" sz="3200" b="1" dirty="0">
              <a:solidFill>
                <a:schemeClr val="folHlink"/>
              </a:solidFill>
              <a:latin typeface="Tahoma" pitchFamily="34" charset="0"/>
            </a:endParaRPr>
          </a:p>
        </p:txBody>
      </p:sp>
      <p:sp>
        <p:nvSpPr>
          <p:cNvPr id="6180" name="Text Box 36"/>
          <p:cNvSpPr txBox="1">
            <a:spLocks noChangeArrowheads="1"/>
          </p:cNvSpPr>
          <p:nvPr/>
        </p:nvSpPr>
        <p:spPr bwMode="auto">
          <a:xfrm>
            <a:off x="1331913" y="6092825"/>
            <a:ext cx="36004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3200" dirty="0">
                <a:latin typeface="Tahoma" pitchFamily="34" charset="0"/>
              </a:rPr>
              <a:t>4) </a:t>
            </a:r>
            <a:r>
              <a:rPr lang="ru-RU" sz="3200" b="1" dirty="0">
                <a:solidFill>
                  <a:srgbClr val="FF0000"/>
                </a:solidFill>
                <a:latin typeface="Tahoma" pitchFamily="34" charset="0"/>
              </a:rPr>
              <a:t>0,25  к  0,55</a:t>
            </a:r>
          </a:p>
        </p:txBody>
      </p:sp>
      <p:sp>
        <p:nvSpPr>
          <p:cNvPr id="11279" name="Rectangle 39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pSp>
        <p:nvGrpSpPr>
          <p:cNvPr id="6184" name="Group 40"/>
          <p:cNvGrpSpPr>
            <a:grpSpLocks/>
          </p:cNvGrpSpPr>
          <p:nvPr/>
        </p:nvGrpSpPr>
        <p:grpSpPr bwMode="auto">
          <a:xfrm>
            <a:off x="4923370" y="3017044"/>
            <a:ext cx="5918201" cy="3579813"/>
            <a:chOff x="2963" y="819"/>
            <a:chExt cx="3728" cy="2255"/>
          </a:xfrm>
        </p:grpSpPr>
        <p:sp>
          <p:nvSpPr>
            <p:cNvPr id="11287" name="Cloud"/>
            <p:cNvSpPr>
              <a:spLocks noChangeAspect="1" noEditPoints="1" noChangeArrowheads="1"/>
            </p:cNvSpPr>
            <p:nvPr/>
          </p:nvSpPr>
          <p:spPr bwMode="auto">
            <a:xfrm>
              <a:off x="5875" y="819"/>
              <a:ext cx="816" cy="680"/>
            </a:xfrm>
            <a:custGeom>
              <a:avLst/>
              <a:gdLst>
                <a:gd name="T0" fmla="*/ 0 w 21600"/>
                <a:gd name="T1" fmla="*/ 11 h 21600"/>
                <a:gd name="T2" fmla="*/ 15 w 21600"/>
                <a:gd name="T3" fmla="*/ 21 h 21600"/>
                <a:gd name="T4" fmla="*/ 31 w 21600"/>
                <a:gd name="T5" fmla="*/ 11 h 21600"/>
                <a:gd name="T6" fmla="*/ 15 w 21600"/>
                <a:gd name="T7" fmla="*/ 1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65 w 21600"/>
                <a:gd name="T13" fmla="*/ 3272 h 21600"/>
                <a:gd name="T14" fmla="*/ 17100 w 21600"/>
                <a:gd name="T15" fmla="*/ 17344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lnTo>
                    <a:pt x="1949" y="7180"/>
                  </a:ln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solidFill>
              <a:srgbClr val="FFBE7D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ru-RU"/>
            </a:p>
          </p:txBody>
        </p:sp>
        <p:graphicFrame>
          <p:nvGraphicFramePr>
            <p:cNvPr id="11288" name="Object 38"/>
            <p:cNvGraphicFramePr>
              <a:graphicFrameLocks noChangeAspect="1"/>
            </p:cNvGraphicFramePr>
            <p:nvPr>
              <p:extLst>
                <p:ext uri="{D42A27DB-BD31-4B8C-83A1-F6EECF244321}">
                  <p14:modId xmlns="" xmlns:p14="http://schemas.microsoft.com/office/powerpoint/2010/main" val="1134512497"/>
                </p:ext>
              </p:extLst>
            </p:nvPr>
          </p:nvGraphicFramePr>
          <p:xfrm>
            <a:off x="2963" y="2621"/>
            <a:ext cx="360" cy="453"/>
          </p:xfrm>
          <a:graphic>
            <a:graphicData uri="http://schemas.openxmlformats.org/presentationml/2006/ole">
              <p:oleObj spid="_x0000_s2055" name="Формула" r:id="rId4" imgW="330120" imgH="419040" progId="Equation.3">
                <p:embed/>
              </p:oleObj>
            </a:graphicData>
          </a:graphic>
        </p:graphicFrame>
      </p:grpSp>
      <p:sp>
        <p:nvSpPr>
          <p:cNvPr id="11281" name="Rectangle 42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1282" name="Rectangle 48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pSp>
        <p:nvGrpSpPr>
          <p:cNvPr id="6193" name="Group 49"/>
          <p:cNvGrpSpPr>
            <a:grpSpLocks/>
          </p:cNvGrpSpPr>
          <p:nvPr/>
        </p:nvGrpSpPr>
        <p:grpSpPr bwMode="auto">
          <a:xfrm>
            <a:off x="6415088" y="4867274"/>
            <a:ext cx="4637086" cy="1820863"/>
            <a:chOff x="4722" y="1467"/>
            <a:chExt cx="2921" cy="1147"/>
          </a:xfrm>
        </p:grpSpPr>
        <p:sp>
          <p:nvSpPr>
            <p:cNvPr id="11285" name="Cloud"/>
            <p:cNvSpPr>
              <a:spLocks noChangeAspect="1" noEditPoints="1" noChangeArrowheads="1"/>
            </p:cNvSpPr>
            <p:nvPr/>
          </p:nvSpPr>
          <p:spPr bwMode="auto">
            <a:xfrm>
              <a:off x="6782" y="1467"/>
              <a:ext cx="861" cy="699"/>
            </a:xfrm>
            <a:custGeom>
              <a:avLst/>
              <a:gdLst>
                <a:gd name="T0" fmla="*/ 0 w 21600"/>
                <a:gd name="T1" fmla="*/ 11 h 21600"/>
                <a:gd name="T2" fmla="*/ 17 w 21600"/>
                <a:gd name="T3" fmla="*/ 23 h 21600"/>
                <a:gd name="T4" fmla="*/ 34 w 21600"/>
                <a:gd name="T5" fmla="*/ 11 h 21600"/>
                <a:gd name="T6" fmla="*/ 17 w 21600"/>
                <a:gd name="T7" fmla="*/ 1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85 w 21600"/>
                <a:gd name="T13" fmla="*/ 3276 h 21600"/>
                <a:gd name="T14" fmla="*/ 17084 w 21600"/>
                <a:gd name="T15" fmla="*/ 1733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lnTo>
                    <a:pt x="1949" y="7180"/>
                  </a:ln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solidFill>
              <a:srgbClr val="FFBE7D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ru-RU"/>
            </a:p>
          </p:txBody>
        </p:sp>
        <p:graphicFrame>
          <p:nvGraphicFramePr>
            <p:cNvPr id="11286" name="Object 47"/>
            <p:cNvGraphicFramePr>
              <a:graphicFrameLocks noChangeAspect="1"/>
            </p:cNvGraphicFramePr>
            <p:nvPr/>
          </p:nvGraphicFramePr>
          <p:xfrm>
            <a:off x="4722" y="1979"/>
            <a:ext cx="310" cy="635"/>
          </p:xfrm>
          <a:graphic>
            <a:graphicData uri="http://schemas.openxmlformats.org/presentationml/2006/ole">
              <p:oleObj spid="_x0000_s2056" name="Формула" r:id="rId5" imgW="190417" imgH="393529" progId="Equation.3">
                <p:embed/>
              </p:oleObj>
            </a:graphicData>
          </a:graphic>
        </p:graphicFrame>
      </p:grpSp>
      <p:sp>
        <p:nvSpPr>
          <p:cNvPr id="11284" name="Rectangle 51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" name="6-конечная звезда 1"/>
          <p:cNvSpPr/>
          <p:nvPr/>
        </p:nvSpPr>
        <p:spPr bwMode="auto">
          <a:xfrm>
            <a:off x="3347864" y="2568575"/>
            <a:ext cx="1008236" cy="1123950"/>
          </a:xfrm>
          <a:prstGeom prst="star6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36963" y="2924944"/>
            <a:ext cx="4302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8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494701" y="3759423"/>
            <a:ext cx="6719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50000"/>
              </a:spcBef>
            </a:pPr>
            <a:r>
              <a:rPr lang="ru-RU" sz="2400" b="1" dirty="0">
                <a:solidFill>
                  <a:schemeClr val="bg1"/>
                </a:solidFill>
                <a:latin typeface="Tahoma" pitchFamily="34" charset="0"/>
              </a:rPr>
              <a:t>0,8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906455" y="3987729"/>
            <a:ext cx="9444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50000"/>
              </a:spcBef>
            </a:pPr>
            <a:r>
              <a:rPr lang="ru-RU" sz="2400" b="1" dirty="0" smtClean="0">
                <a:solidFill>
                  <a:schemeClr val="bg1"/>
                </a:solidFill>
                <a:latin typeface="Tahoma" pitchFamily="34" charset="0"/>
              </a:rPr>
              <a:t>80%</a:t>
            </a:r>
            <a:endParaRPr lang="ru-RU" sz="2400" b="1" dirty="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885770" y="5054898"/>
            <a:ext cx="5757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50000"/>
              </a:spcBef>
            </a:pPr>
            <a:r>
              <a:rPr lang="ru-RU" sz="2400" b="1" dirty="0">
                <a:solidFill>
                  <a:srgbClr val="FF0000"/>
                </a:solidFill>
                <a:latin typeface="Tahoma" pitchFamily="34" charset="0"/>
              </a:rPr>
              <a:t>30</a:t>
            </a:r>
          </a:p>
        </p:txBody>
      </p:sp>
    </p:spTree>
    <p:extLst>
      <p:ext uri="{BB962C8B-B14F-4D97-AF65-F5344CB8AC3E}">
        <p14:creationId xmlns="" xmlns:p14="http://schemas.microsoft.com/office/powerpoint/2010/main" val="26865810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ru-RU" sz="3600" b="1" i="1" smtClean="0">
              <a:latin typeface="Arial" charset="0"/>
            </a:endParaRPr>
          </a:p>
          <a:p>
            <a:r>
              <a:rPr lang="ru-RU" sz="3600" b="1" i="1" smtClean="0">
                <a:latin typeface="Arial" charset="0"/>
              </a:rPr>
              <a:t>Во сколько раз первое число больше второго;</a:t>
            </a:r>
          </a:p>
          <a:p>
            <a:endParaRPr lang="ru-RU" sz="3600" b="1" i="1" dirty="0" smtClean="0">
              <a:latin typeface="Arial" charset="0"/>
            </a:endParaRPr>
          </a:p>
          <a:p>
            <a:r>
              <a:rPr lang="ru-RU" sz="3600" b="1" i="1" dirty="0" smtClean="0">
                <a:latin typeface="Arial" charset="0"/>
              </a:rPr>
              <a:t>Какую часть первое число составляет от второго.</a:t>
            </a: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i="1" smtClean="0">
                <a:latin typeface="Arial" charset="0"/>
              </a:rPr>
              <a:t>Что показывает отношение двух чисел?</a:t>
            </a:r>
          </a:p>
        </p:txBody>
      </p:sp>
    </p:spTree>
    <p:extLst>
      <p:ext uri="{BB962C8B-B14F-4D97-AF65-F5344CB8AC3E}">
        <p14:creationId xmlns="" xmlns:p14="http://schemas.microsoft.com/office/powerpoint/2010/main" val="35328633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2089440" y="358617"/>
            <a:ext cx="6727680" cy="653829"/>
          </a:xfrm>
        </p:spPr>
        <p:txBody>
          <a:bodyPr/>
          <a:lstStyle/>
          <a:p>
            <a:r>
              <a:rPr lang="ru-RU" sz="2900" b="1">
                <a:solidFill>
                  <a:srgbClr val="009999"/>
                </a:solidFill>
              </a:rPr>
              <a:t>Записать возможные отношения:</a:t>
            </a: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391682" y="2253857"/>
            <a:ext cx="1692000" cy="681191"/>
          </a:xfrm>
          <a:prstGeom prst="rect">
            <a:avLst/>
          </a:prstGeom>
          <a:solidFill>
            <a:srgbClr val="00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82780" tIns="41391" rIns="82780" bIns="41391"/>
          <a:lstStyle/>
          <a:p>
            <a:pPr defTabSz="40672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2089440" y="2971052"/>
            <a:ext cx="1692000" cy="681191"/>
          </a:xfrm>
          <a:prstGeom prst="rect">
            <a:avLst/>
          </a:prstGeom>
          <a:solidFill>
            <a:srgbClr val="00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82780" tIns="41391" rIns="82780" bIns="41391"/>
          <a:lstStyle/>
          <a:p>
            <a:pPr defTabSz="40672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2089440" y="2253857"/>
            <a:ext cx="1699200" cy="681191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82780" tIns="41391" rIns="82780" bIns="41391"/>
          <a:lstStyle/>
          <a:p>
            <a:pPr defTabSz="40672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391680" y="2971052"/>
            <a:ext cx="1699200" cy="681191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82780" tIns="41391" rIns="82780" bIns="41391"/>
          <a:lstStyle/>
          <a:p>
            <a:pPr defTabSz="40672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16394" name="Rectangle 10"/>
          <p:cNvSpPr>
            <a:spLocks noChangeArrowheads="1"/>
          </p:cNvSpPr>
          <p:nvPr/>
        </p:nvSpPr>
        <p:spPr bwMode="auto">
          <a:xfrm>
            <a:off x="1890726" y="2860140"/>
            <a:ext cx="167556" cy="341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780" tIns="41391" rIns="82780" bIns="41391">
            <a:spAutoFit/>
          </a:bodyPr>
          <a:lstStyle/>
          <a:p>
            <a:pPr defTabSz="40672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16404" name="Rectangle 20"/>
          <p:cNvSpPr>
            <a:spLocks noChangeArrowheads="1"/>
          </p:cNvSpPr>
          <p:nvPr/>
        </p:nvSpPr>
        <p:spPr bwMode="auto">
          <a:xfrm>
            <a:off x="3788640" y="2253857"/>
            <a:ext cx="1697760" cy="681191"/>
          </a:xfrm>
          <a:prstGeom prst="rect">
            <a:avLst/>
          </a:prstGeom>
          <a:solidFill>
            <a:srgbClr val="FF00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82780" tIns="41391" rIns="82780" bIns="41391"/>
          <a:lstStyle/>
          <a:p>
            <a:pPr defTabSz="40672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16405" name="Rectangle 21"/>
          <p:cNvSpPr>
            <a:spLocks noChangeArrowheads="1"/>
          </p:cNvSpPr>
          <p:nvPr/>
        </p:nvSpPr>
        <p:spPr bwMode="auto">
          <a:xfrm>
            <a:off x="3788640" y="2971052"/>
            <a:ext cx="1699200" cy="681191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82780" tIns="41391" rIns="82780" bIns="41391"/>
          <a:lstStyle/>
          <a:p>
            <a:pPr defTabSz="40672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16406" name="Rectangle 22"/>
          <p:cNvSpPr>
            <a:spLocks noChangeArrowheads="1"/>
          </p:cNvSpPr>
          <p:nvPr/>
        </p:nvSpPr>
        <p:spPr bwMode="auto">
          <a:xfrm>
            <a:off x="5486400" y="2253857"/>
            <a:ext cx="1699200" cy="681191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82780" tIns="41391" rIns="82780" bIns="41391"/>
          <a:lstStyle/>
          <a:p>
            <a:pPr defTabSz="40672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16407" name="Rectangle 23"/>
          <p:cNvSpPr>
            <a:spLocks noChangeArrowheads="1"/>
          </p:cNvSpPr>
          <p:nvPr/>
        </p:nvSpPr>
        <p:spPr bwMode="auto">
          <a:xfrm>
            <a:off x="5486402" y="2971052"/>
            <a:ext cx="1692000" cy="681191"/>
          </a:xfrm>
          <a:prstGeom prst="rect">
            <a:avLst/>
          </a:prstGeom>
          <a:solidFill>
            <a:srgbClr val="00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82780" tIns="41391" rIns="82780" bIns="41391"/>
          <a:lstStyle/>
          <a:p>
            <a:pPr defTabSz="40672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16408" name="Rectangle 24"/>
          <p:cNvSpPr>
            <a:spLocks noChangeArrowheads="1"/>
          </p:cNvSpPr>
          <p:nvPr/>
        </p:nvSpPr>
        <p:spPr bwMode="auto">
          <a:xfrm>
            <a:off x="326880" y="3886969"/>
            <a:ext cx="4884480" cy="1163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780" tIns="41391" rIns="82780" bIns="41391" anchor="ctr">
            <a:spAutoFit/>
          </a:bodyPr>
          <a:lstStyle/>
          <a:p>
            <a:pPr algn="ctr" defTabSz="40672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2500" b="1">
                <a:solidFill>
                  <a:srgbClr val="FF3300"/>
                </a:solidFill>
              </a:rPr>
              <a:t>а) зеленые к желтым</a:t>
            </a:r>
          </a:p>
          <a:p>
            <a:pPr algn="ctr" defTabSz="40672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2500" b="1">
                <a:solidFill>
                  <a:srgbClr val="FF3300"/>
                </a:solidFill>
              </a:rPr>
              <a:t>б) зеленые к розовым</a:t>
            </a:r>
          </a:p>
          <a:p>
            <a:pPr algn="ctr" defTabSz="40672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2500" b="1">
                <a:solidFill>
                  <a:srgbClr val="FF3300"/>
                </a:solidFill>
              </a:rPr>
              <a:t>в) желтые к розовым</a:t>
            </a:r>
            <a:r>
              <a:rPr lang="ru-RU" smtClean="0">
                <a:solidFill>
                  <a:srgbClr val="000000"/>
                </a:solidFill>
              </a:rPr>
              <a:t>    </a:t>
            </a:r>
          </a:p>
        </p:txBody>
      </p:sp>
    </p:spTree>
    <p:extLst>
      <p:ext uri="{BB962C8B-B14F-4D97-AF65-F5344CB8AC3E}">
        <p14:creationId xmlns="" xmlns:p14="http://schemas.microsoft.com/office/powerpoint/2010/main" val="530142650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4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4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16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4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900" decel="100000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decel="100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64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decel="100000" fill="hold"/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4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4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900" decel="100000" fill="hold"/>
                                        <p:tgtEl>
                                          <p:spTgt spid="164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1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3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  <p:bldP spid="16388" grpId="0" animBg="1"/>
      <p:bldP spid="16389" grpId="0" animBg="1"/>
      <p:bldP spid="16390" grpId="0" animBg="1"/>
      <p:bldP spid="16391" grpId="0" animBg="1"/>
      <p:bldP spid="16404" grpId="0" animBg="1"/>
      <p:bldP spid="16405" grpId="0" animBg="1"/>
      <p:bldP spid="16406" grpId="0" animBg="1"/>
      <p:bldP spid="16407" grpId="0" animBg="1"/>
      <p:bldP spid="1640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155680" y="293791"/>
            <a:ext cx="6593760" cy="3135210"/>
          </a:xfrm>
        </p:spPr>
        <p:txBody>
          <a:bodyPr/>
          <a:lstStyle/>
          <a:p>
            <a:r>
              <a:rPr lang="ru-RU"/>
              <a:t>На столе стоят кружки.</a:t>
            </a:r>
            <a:br>
              <a:rPr lang="ru-RU"/>
            </a:br>
            <a:r>
              <a:rPr lang="ru-RU"/>
              <a:t>Что означают отношения: а) 6 к 10</a:t>
            </a:r>
            <a:br>
              <a:rPr lang="ru-RU"/>
            </a:br>
            <a:r>
              <a:rPr lang="ru-RU"/>
              <a:t>б) 4 к 10</a:t>
            </a:r>
            <a:br>
              <a:rPr lang="ru-RU"/>
            </a:br>
            <a:r>
              <a:rPr lang="ru-RU"/>
              <a:t>в)  4 к 6</a:t>
            </a:r>
          </a:p>
        </p:txBody>
      </p:sp>
      <p:grpSp>
        <p:nvGrpSpPr>
          <p:cNvPr id="17411" name="Group 3"/>
          <p:cNvGrpSpPr>
            <a:grpSpLocks/>
          </p:cNvGrpSpPr>
          <p:nvPr/>
        </p:nvGrpSpPr>
        <p:grpSpPr bwMode="auto">
          <a:xfrm>
            <a:off x="-391680" y="4670411"/>
            <a:ext cx="2247840" cy="1628811"/>
            <a:chOff x="1968" y="192"/>
            <a:chExt cx="1579" cy="1197"/>
          </a:xfrm>
        </p:grpSpPr>
        <p:grpSp>
          <p:nvGrpSpPr>
            <p:cNvPr id="17412" name="Group 4"/>
            <p:cNvGrpSpPr>
              <a:grpSpLocks/>
            </p:cNvGrpSpPr>
            <p:nvPr/>
          </p:nvGrpSpPr>
          <p:grpSpPr bwMode="auto">
            <a:xfrm>
              <a:off x="1968" y="192"/>
              <a:ext cx="1579" cy="1197"/>
              <a:chOff x="495" y="272"/>
              <a:chExt cx="1579" cy="1197"/>
            </a:xfrm>
          </p:grpSpPr>
          <p:sp>
            <p:nvSpPr>
              <p:cNvPr id="17413" name="Freeform 5"/>
              <p:cNvSpPr>
                <a:spLocks/>
              </p:cNvSpPr>
              <p:nvPr/>
            </p:nvSpPr>
            <p:spPr bwMode="auto">
              <a:xfrm rot="-23917262">
                <a:off x="763" y="507"/>
                <a:ext cx="1311" cy="962"/>
              </a:xfrm>
              <a:custGeom>
                <a:avLst/>
                <a:gdLst>
                  <a:gd name="T0" fmla="*/ 29 w 1746"/>
                  <a:gd name="T1" fmla="*/ 69 h 1169"/>
                  <a:gd name="T2" fmla="*/ 157 w 1746"/>
                  <a:gd name="T3" fmla="*/ 717 h 1169"/>
                  <a:gd name="T4" fmla="*/ 365 w 1746"/>
                  <a:gd name="T5" fmla="*/ 1029 h 1169"/>
                  <a:gd name="T6" fmla="*/ 557 w 1746"/>
                  <a:gd name="T7" fmla="*/ 1125 h 1169"/>
                  <a:gd name="T8" fmla="*/ 941 w 1746"/>
                  <a:gd name="T9" fmla="*/ 1125 h 1169"/>
                  <a:gd name="T10" fmla="*/ 1277 w 1746"/>
                  <a:gd name="T11" fmla="*/ 1117 h 1169"/>
                  <a:gd name="T12" fmla="*/ 1549 w 1746"/>
                  <a:gd name="T13" fmla="*/ 813 h 1169"/>
                  <a:gd name="T14" fmla="*/ 1661 w 1746"/>
                  <a:gd name="T15" fmla="*/ 477 h 1169"/>
                  <a:gd name="T16" fmla="*/ 1725 w 1746"/>
                  <a:gd name="T17" fmla="*/ 61 h 1169"/>
                  <a:gd name="T18" fmla="*/ 1533 w 1746"/>
                  <a:gd name="T19" fmla="*/ 109 h 1169"/>
                  <a:gd name="T20" fmla="*/ 1341 w 1746"/>
                  <a:gd name="T21" fmla="*/ 189 h 1169"/>
                  <a:gd name="T22" fmla="*/ 829 w 1746"/>
                  <a:gd name="T23" fmla="*/ 205 h 1169"/>
                  <a:gd name="T24" fmla="*/ 333 w 1746"/>
                  <a:gd name="T25" fmla="*/ 189 h 1169"/>
                  <a:gd name="T26" fmla="*/ 29 w 1746"/>
                  <a:gd name="T27" fmla="*/ 69 h 1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46" h="1169">
                    <a:moveTo>
                      <a:pt x="29" y="69"/>
                    </a:moveTo>
                    <a:cubicBezTo>
                      <a:pt x="0" y="157"/>
                      <a:pt x="101" y="557"/>
                      <a:pt x="157" y="717"/>
                    </a:cubicBezTo>
                    <a:cubicBezTo>
                      <a:pt x="213" y="877"/>
                      <a:pt x="298" y="961"/>
                      <a:pt x="365" y="1029"/>
                    </a:cubicBezTo>
                    <a:cubicBezTo>
                      <a:pt x="432" y="1097"/>
                      <a:pt x="461" y="1109"/>
                      <a:pt x="557" y="1125"/>
                    </a:cubicBezTo>
                    <a:cubicBezTo>
                      <a:pt x="653" y="1141"/>
                      <a:pt x="821" y="1126"/>
                      <a:pt x="941" y="1125"/>
                    </a:cubicBezTo>
                    <a:cubicBezTo>
                      <a:pt x="1061" y="1124"/>
                      <a:pt x="1176" y="1169"/>
                      <a:pt x="1277" y="1117"/>
                    </a:cubicBezTo>
                    <a:cubicBezTo>
                      <a:pt x="1378" y="1065"/>
                      <a:pt x="1485" y="920"/>
                      <a:pt x="1549" y="813"/>
                    </a:cubicBezTo>
                    <a:cubicBezTo>
                      <a:pt x="1613" y="706"/>
                      <a:pt x="1632" y="602"/>
                      <a:pt x="1661" y="477"/>
                    </a:cubicBezTo>
                    <a:cubicBezTo>
                      <a:pt x="1690" y="352"/>
                      <a:pt x="1746" y="122"/>
                      <a:pt x="1725" y="61"/>
                    </a:cubicBezTo>
                    <a:cubicBezTo>
                      <a:pt x="1704" y="0"/>
                      <a:pt x="1597" y="88"/>
                      <a:pt x="1533" y="109"/>
                    </a:cubicBezTo>
                    <a:cubicBezTo>
                      <a:pt x="1469" y="130"/>
                      <a:pt x="1458" y="173"/>
                      <a:pt x="1341" y="189"/>
                    </a:cubicBezTo>
                    <a:cubicBezTo>
                      <a:pt x="1224" y="205"/>
                      <a:pt x="997" y="205"/>
                      <a:pt x="829" y="205"/>
                    </a:cubicBezTo>
                    <a:cubicBezTo>
                      <a:pt x="661" y="205"/>
                      <a:pt x="466" y="212"/>
                      <a:pt x="333" y="189"/>
                    </a:cubicBezTo>
                    <a:cubicBezTo>
                      <a:pt x="200" y="166"/>
                      <a:pt x="92" y="94"/>
                      <a:pt x="29" y="69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50000">
                    <a:schemeClr val="bg1"/>
                  </a:gs>
                  <a:gs pos="100000">
                    <a:srgbClr val="00FFFF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414" name="Oval 6"/>
              <p:cNvSpPr>
                <a:spLocks noChangeArrowheads="1"/>
              </p:cNvSpPr>
              <p:nvPr/>
            </p:nvSpPr>
            <p:spPr bwMode="auto">
              <a:xfrm rot="-23917262">
                <a:off x="495" y="511"/>
                <a:ext cx="1297" cy="276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CCFFFF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415" name="Freeform 7"/>
              <p:cNvSpPr>
                <a:spLocks/>
              </p:cNvSpPr>
              <p:nvPr/>
            </p:nvSpPr>
            <p:spPr bwMode="auto">
              <a:xfrm rot="-23066662">
                <a:off x="1714" y="272"/>
                <a:ext cx="355" cy="671"/>
              </a:xfrm>
              <a:custGeom>
                <a:avLst/>
                <a:gdLst>
                  <a:gd name="T0" fmla="*/ 102 w 377"/>
                  <a:gd name="T1" fmla="*/ 270 h 623"/>
                  <a:gd name="T2" fmla="*/ 103 w 377"/>
                  <a:gd name="T3" fmla="*/ 248 h 623"/>
                  <a:gd name="T4" fmla="*/ 112 w 377"/>
                  <a:gd name="T5" fmla="*/ 203 h 623"/>
                  <a:gd name="T6" fmla="*/ 145 w 377"/>
                  <a:gd name="T7" fmla="*/ 149 h 623"/>
                  <a:gd name="T8" fmla="*/ 190 w 377"/>
                  <a:gd name="T9" fmla="*/ 92 h 623"/>
                  <a:gd name="T10" fmla="*/ 271 w 377"/>
                  <a:gd name="T11" fmla="*/ 83 h 623"/>
                  <a:gd name="T12" fmla="*/ 298 w 377"/>
                  <a:gd name="T13" fmla="*/ 158 h 623"/>
                  <a:gd name="T14" fmla="*/ 289 w 377"/>
                  <a:gd name="T15" fmla="*/ 245 h 623"/>
                  <a:gd name="T16" fmla="*/ 235 w 377"/>
                  <a:gd name="T17" fmla="*/ 332 h 623"/>
                  <a:gd name="T18" fmla="*/ 145 w 377"/>
                  <a:gd name="T19" fmla="*/ 389 h 623"/>
                  <a:gd name="T20" fmla="*/ 76 w 377"/>
                  <a:gd name="T21" fmla="*/ 425 h 623"/>
                  <a:gd name="T22" fmla="*/ 22 w 377"/>
                  <a:gd name="T23" fmla="*/ 479 h 623"/>
                  <a:gd name="T24" fmla="*/ 7 w 377"/>
                  <a:gd name="T25" fmla="*/ 554 h 623"/>
                  <a:gd name="T26" fmla="*/ 7 w 377"/>
                  <a:gd name="T27" fmla="*/ 619 h 623"/>
                  <a:gd name="T28" fmla="*/ 46 w 377"/>
                  <a:gd name="T29" fmla="*/ 581 h 623"/>
                  <a:gd name="T30" fmla="*/ 71 w 377"/>
                  <a:gd name="T31" fmla="*/ 497 h 623"/>
                  <a:gd name="T32" fmla="*/ 192 w 377"/>
                  <a:gd name="T33" fmla="*/ 444 h 623"/>
                  <a:gd name="T34" fmla="*/ 318 w 377"/>
                  <a:gd name="T35" fmla="*/ 354 h 623"/>
                  <a:gd name="T36" fmla="*/ 375 w 377"/>
                  <a:gd name="T37" fmla="*/ 167 h 623"/>
                  <a:gd name="T38" fmla="*/ 329 w 377"/>
                  <a:gd name="T39" fmla="*/ 31 h 623"/>
                  <a:gd name="T40" fmla="*/ 242 w 377"/>
                  <a:gd name="T41" fmla="*/ 0 h 623"/>
                  <a:gd name="T42" fmla="*/ 147 w 377"/>
                  <a:gd name="T43" fmla="*/ 34 h 623"/>
                  <a:gd name="T44" fmla="*/ 85 w 377"/>
                  <a:gd name="T45" fmla="*/ 102 h 623"/>
                  <a:gd name="T46" fmla="*/ 54 w 377"/>
                  <a:gd name="T47" fmla="*/ 230 h 623"/>
                  <a:gd name="T48" fmla="*/ 82 w 377"/>
                  <a:gd name="T49" fmla="*/ 295 h 623"/>
                  <a:gd name="T50" fmla="*/ 105 w 377"/>
                  <a:gd name="T51" fmla="*/ 295 h 623"/>
                  <a:gd name="T52" fmla="*/ 102 w 377"/>
                  <a:gd name="T53" fmla="*/ 270 h 6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77" h="623">
                    <a:moveTo>
                      <a:pt x="102" y="270"/>
                    </a:moveTo>
                    <a:cubicBezTo>
                      <a:pt x="102" y="262"/>
                      <a:pt x="101" y="259"/>
                      <a:pt x="103" y="248"/>
                    </a:cubicBezTo>
                    <a:cubicBezTo>
                      <a:pt x="105" y="237"/>
                      <a:pt x="105" y="219"/>
                      <a:pt x="112" y="203"/>
                    </a:cubicBezTo>
                    <a:cubicBezTo>
                      <a:pt x="119" y="187"/>
                      <a:pt x="132" y="167"/>
                      <a:pt x="145" y="149"/>
                    </a:cubicBezTo>
                    <a:cubicBezTo>
                      <a:pt x="158" y="131"/>
                      <a:pt x="169" y="103"/>
                      <a:pt x="190" y="92"/>
                    </a:cubicBezTo>
                    <a:cubicBezTo>
                      <a:pt x="211" y="81"/>
                      <a:pt x="253" y="72"/>
                      <a:pt x="271" y="83"/>
                    </a:cubicBezTo>
                    <a:cubicBezTo>
                      <a:pt x="289" y="94"/>
                      <a:pt x="295" y="131"/>
                      <a:pt x="298" y="158"/>
                    </a:cubicBezTo>
                    <a:cubicBezTo>
                      <a:pt x="301" y="185"/>
                      <a:pt x="299" y="216"/>
                      <a:pt x="289" y="245"/>
                    </a:cubicBezTo>
                    <a:cubicBezTo>
                      <a:pt x="279" y="274"/>
                      <a:pt x="259" y="308"/>
                      <a:pt x="235" y="332"/>
                    </a:cubicBezTo>
                    <a:cubicBezTo>
                      <a:pt x="211" y="356"/>
                      <a:pt x="171" y="374"/>
                      <a:pt x="145" y="389"/>
                    </a:cubicBezTo>
                    <a:cubicBezTo>
                      <a:pt x="119" y="404"/>
                      <a:pt x="96" y="410"/>
                      <a:pt x="76" y="425"/>
                    </a:cubicBezTo>
                    <a:cubicBezTo>
                      <a:pt x="56" y="440"/>
                      <a:pt x="33" y="458"/>
                      <a:pt x="22" y="479"/>
                    </a:cubicBezTo>
                    <a:cubicBezTo>
                      <a:pt x="11" y="500"/>
                      <a:pt x="9" y="531"/>
                      <a:pt x="7" y="554"/>
                    </a:cubicBezTo>
                    <a:cubicBezTo>
                      <a:pt x="5" y="577"/>
                      <a:pt x="0" y="615"/>
                      <a:pt x="7" y="619"/>
                    </a:cubicBezTo>
                    <a:cubicBezTo>
                      <a:pt x="13" y="623"/>
                      <a:pt x="36" y="601"/>
                      <a:pt x="46" y="581"/>
                    </a:cubicBezTo>
                    <a:cubicBezTo>
                      <a:pt x="56" y="560"/>
                      <a:pt x="47" y="520"/>
                      <a:pt x="71" y="497"/>
                    </a:cubicBezTo>
                    <a:cubicBezTo>
                      <a:pt x="95" y="474"/>
                      <a:pt x="151" y="468"/>
                      <a:pt x="192" y="444"/>
                    </a:cubicBezTo>
                    <a:cubicBezTo>
                      <a:pt x="233" y="420"/>
                      <a:pt x="287" y="401"/>
                      <a:pt x="318" y="354"/>
                    </a:cubicBezTo>
                    <a:cubicBezTo>
                      <a:pt x="349" y="307"/>
                      <a:pt x="373" y="220"/>
                      <a:pt x="375" y="167"/>
                    </a:cubicBezTo>
                    <a:cubicBezTo>
                      <a:pt x="377" y="113"/>
                      <a:pt x="352" y="59"/>
                      <a:pt x="329" y="31"/>
                    </a:cubicBezTo>
                    <a:cubicBezTo>
                      <a:pt x="307" y="3"/>
                      <a:pt x="272" y="0"/>
                      <a:pt x="242" y="0"/>
                    </a:cubicBezTo>
                    <a:cubicBezTo>
                      <a:pt x="212" y="0"/>
                      <a:pt x="173" y="18"/>
                      <a:pt x="147" y="34"/>
                    </a:cubicBezTo>
                    <a:cubicBezTo>
                      <a:pt x="121" y="51"/>
                      <a:pt x="100" y="69"/>
                      <a:pt x="85" y="102"/>
                    </a:cubicBezTo>
                    <a:cubicBezTo>
                      <a:pt x="70" y="136"/>
                      <a:pt x="55" y="198"/>
                      <a:pt x="54" y="230"/>
                    </a:cubicBezTo>
                    <a:cubicBezTo>
                      <a:pt x="53" y="262"/>
                      <a:pt x="74" y="285"/>
                      <a:pt x="82" y="295"/>
                    </a:cubicBezTo>
                    <a:cubicBezTo>
                      <a:pt x="91" y="305"/>
                      <a:pt x="102" y="299"/>
                      <a:pt x="105" y="295"/>
                    </a:cubicBezTo>
                    <a:cubicBezTo>
                      <a:pt x="108" y="291"/>
                      <a:pt x="104" y="278"/>
                      <a:pt x="102" y="27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50000">
                    <a:srgbClr val="00FFFF"/>
                  </a:gs>
                  <a:gs pos="100000">
                    <a:schemeClr val="bg1"/>
                  </a:gs>
                </a:gsLst>
                <a:lin ang="18900000" scaled="1"/>
              </a:gradFill>
              <a:ln w="31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7416" name="Group 8"/>
            <p:cNvGrpSpPr>
              <a:grpSpLocks/>
            </p:cNvGrpSpPr>
            <p:nvPr/>
          </p:nvGrpSpPr>
          <p:grpSpPr bwMode="auto">
            <a:xfrm rot="-2136471">
              <a:off x="2640" y="672"/>
              <a:ext cx="672" cy="624"/>
              <a:chOff x="3792" y="1920"/>
              <a:chExt cx="1056" cy="897"/>
            </a:xfrm>
          </p:grpSpPr>
          <p:sp>
            <p:nvSpPr>
              <p:cNvPr id="17417" name="Freeform 9"/>
              <p:cNvSpPr>
                <a:spLocks/>
              </p:cNvSpPr>
              <p:nvPr/>
            </p:nvSpPr>
            <p:spPr bwMode="auto">
              <a:xfrm rot="13937627">
                <a:off x="3919" y="2177"/>
                <a:ext cx="369" cy="336"/>
              </a:xfrm>
              <a:custGeom>
                <a:avLst/>
                <a:gdLst>
                  <a:gd name="T0" fmla="*/ 0 w 507"/>
                  <a:gd name="T1" fmla="*/ 240 h 352"/>
                  <a:gd name="T2" fmla="*/ 336 w 507"/>
                  <a:gd name="T3" fmla="*/ 320 h 352"/>
                  <a:gd name="T4" fmla="*/ 496 w 507"/>
                  <a:gd name="T5" fmla="*/ 48 h 352"/>
                  <a:gd name="T6" fmla="*/ 400 w 507"/>
                  <a:gd name="T7" fmla="*/ 32 h 352"/>
                  <a:gd name="T8" fmla="*/ 288 w 507"/>
                  <a:gd name="T9" fmla="*/ 32 h 352"/>
                  <a:gd name="T10" fmla="*/ 96 w 507"/>
                  <a:gd name="T11" fmla="*/ 80 h 352"/>
                  <a:gd name="T12" fmla="*/ 48 w 507"/>
                  <a:gd name="T13" fmla="*/ 176 h 352"/>
                  <a:gd name="T14" fmla="*/ 0 w 507"/>
                  <a:gd name="T15" fmla="*/ 224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7" h="352">
                    <a:moveTo>
                      <a:pt x="0" y="240"/>
                    </a:moveTo>
                    <a:cubicBezTo>
                      <a:pt x="56" y="251"/>
                      <a:pt x="253" y="352"/>
                      <a:pt x="336" y="320"/>
                    </a:cubicBezTo>
                    <a:cubicBezTo>
                      <a:pt x="419" y="288"/>
                      <a:pt x="485" y="96"/>
                      <a:pt x="496" y="48"/>
                    </a:cubicBezTo>
                    <a:cubicBezTo>
                      <a:pt x="507" y="0"/>
                      <a:pt x="435" y="35"/>
                      <a:pt x="400" y="32"/>
                    </a:cubicBezTo>
                    <a:cubicBezTo>
                      <a:pt x="365" y="29"/>
                      <a:pt x="339" y="24"/>
                      <a:pt x="288" y="32"/>
                    </a:cubicBezTo>
                    <a:cubicBezTo>
                      <a:pt x="237" y="40"/>
                      <a:pt x="136" y="56"/>
                      <a:pt x="96" y="80"/>
                    </a:cubicBezTo>
                    <a:cubicBezTo>
                      <a:pt x="56" y="104"/>
                      <a:pt x="64" y="152"/>
                      <a:pt x="48" y="176"/>
                    </a:cubicBezTo>
                    <a:cubicBezTo>
                      <a:pt x="32" y="200"/>
                      <a:pt x="16" y="212"/>
                      <a:pt x="0" y="224"/>
                    </a:cubicBezTo>
                  </a:path>
                </a:pathLst>
              </a:custGeom>
              <a:solidFill>
                <a:srgbClr val="008000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418" name="Freeform 10"/>
              <p:cNvSpPr>
                <a:spLocks/>
              </p:cNvSpPr>
              <p:nvPr/>
            </p:nvSpPr>
            <p:spPr bwMode="auto">
              <a:xfrm rot="13937627">
                <a:off x="3871" y="2465"/>
                <a:ext cx="369" cy="336"/>
              </a:xfrm>
              <a:custGeom>
                <a:avLst/>
                <a:gdLst>
                  <a:gd name="T0" fmla="*/ 0 w 507"/>
                  <a:gd name="T1" fmla="*/ 240 h 352"/>
                  <a:gd name="T2" fmla="*/ 336 w 507"/>
                  <a:gd name="T3" fmla="*/ 320 h 352"/>
                  <a:gd name="T4" fmla="*/ 496 w 507"/>
                  <a:gd name="T5" fmla="*/ 48 h 352"/>
                  <a:gd name="T6" fmla="*/ 400 w 507"/>
                  <a:gd name="T7" fmla="*/ 32 h 352"/>
                  <a:gd name="T8" fmla="*/ 288 w 507"/>
                  <a:gd name="T9" fmla="*/ 32 h 352"/>
                  <a:gd name="T10" fmla="*/ 96 w 507"/>
                  <a:gd name="T11" fmla="*/ 80 h 352"/>
                  <a:gd name="T12" fmla="*/ 48 w 507"/>
                  <a:gd name="T13" fmla="*/ 176 h 352"/>
                  <a:gd name="T14" fmla="*/ 0 w 507"/>
                  <a:gd name="T15" fmla="*/ 224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7" h="352">
                    <a:moveTo>
                      <a:pt x="0" y="240"/>
                    </a:moveTo>
                    <a:cubicBezTo>
                      <a:pt x="56" y="251"/>
                      <a:pt x="253" y="352"/>
                      <a:pt x="336" y="320"/>
                    </a:cubicBezTo>
                    <a:cubicBezTo>
                      <a:pt x="419" y="288"/>
                      <a:pt x="485" y="96"/>
                      <a:pt x="496" y="48"/>
                    </a:cubicBezTo>
                    <a:cubicBezTo>
                      <a:pt x="507" y="0"/>
                      <a:pt x="435" y="35"/>
                      <a:pt x="400" y="32"/>
                    </a:cubicBezTo>
                    <a:cubicBezTo>
                      <a:pt x="365" y="29"/>
                      <a:pt x="339" y="24"/>
                      <a:pt x="288" y="32"/>
                    </a:cubicBezTo>
                    <a:cubicBezTo>
                      <a:pt x="237" y="40"/>
                      <a:pt x="136" y="56"/>
                      <a:pt x="96" y="80"/>
                    </a:cubicBezTo>
                    <a:cubicBezTo>
                      <a:pt x="56" y="104"/>
                      <a:pt x="64" y="152"/>
                      <a:pt x="48" y="176"/>
                    </a:cubicBezTo>
                    <a:cubicBezTo>
                      <a:pt x="32" y="200"/>
                      <a:pt x="16" y="212"/>
                      <a:pt x="0" y="224"/>
                    </a:cubicBezTo>
                  </a:path>
                </a:pathLst>
              </a:custGeom>
              <a:solidFill>
                <a:srgbClr val="008000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419" name="Freeform 11"/>
              <p:cNvSpPr>
                <a:spLocks/>
              </p:cNvSpPr>
              <p:nvPr/>
            </p:nvSpPr>
            <p:spPr bwMode="auto">
              <a:xfrm rot="-1343585">
                <a:off x="4176" y="1968"/>
                <a:ext cx="480" cy="336"/>
              </a:xfrm>
              <a:custGeom>
                <a:avLst/>
                <a:gdLst>
                  <a:gd name="T0" fmla="*/ 0 w 507"/>
                  <a:gd name="T1" fmla="*/ 240 h 352"/>
                  <a:gd name="T2" fmla="*/ 336 w 507"/>
                  <a:gd name="T3" fmla="*/ 320 h 352"/>
                  <a:gd name="T4" fmla="*/ 496 w 507"/>
                  <a:gd name="T5" fmla="*/ 48 h 352"/>
                  <a:gd name="T6" fmla="*/ 400 w 507"/>
                  <a:gd name="T7" fmla="*/ 32 h 352"/>
                  <a:gd name="T8" fmla="*/ 288 w 507"/>
                  <a:gd name="T9" fmla="*/ 32 h 352"/>
                  <a:gd name="T10" fmla="*/ 96 w 507"/>
                  <a:gd name="T11" fmla="*/ 80 h 352"/>
                  <a:gd name="T12" fmla="*/ 48 w 507"/>
                  <a:gd name="T13" fmla="*/ 176 h 352"/>
                  <a:gd name="T14" fmla="*/ 0 w 507"/>
                  <a:gd name="T15" fmla="*/ 224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7" h="352">
                    <a:moveTo>
                      <a:pt x="0" y="240"/>
                    </a:moveTo>
                    <a:cubicBezTo>
                      <a:pt x="56" y="251"/>
                      <a:pt x="253" y="352"/>
                      <a:pt x="336" y="320"/>
                    </a:cubicBezTo>
                    <a:cubicBezTo>
                      <a:pt x="419" y="288"/>
                      <a:pt x="485" y="96"/>
                      <a:pt x="496" y="48"/>
                    </a:cubicBezTo>
                    <a:cubicBezTo>
                      <a:pt x="507" y="0"/>
                      <a:pt x="435" y="35"/>
                      <a:pt x="400" y="32"/>
                    </a:cubicBezTo>
                    <a:cubicBezTo>
                      <a:pt x="365" y="29"/>
                      <a:pt x="339" y="24"/>
                      <a:pt x="288" y="32"/>
                    </a:cubicBezTo>
                    <a:cubicBezTo>
                      <a:pt x="237" y="40"/>
                      <a:pt x="136" y="56"/>
                      <a:pt x="96" y="80"/>
                    </a:cubicBezTo>
                    <a:cubicBezTo>
                      <a:pt x="56" y="104"/>
                      <a:pt x="64" y="152"/>
                      <a:pt x="48" y="176"/>
                    </a:cubicBezTo>
                    <a:cubicBezTo>
                      <a:pt x="32" y="200"/>
                      <a:pt x="16" y="212"/>
                      <a:pt x="0" y="224"/>
                    </a:cubicBezTo>
                  </a:path>
                </a:pathLst>
              </a:custGeom>
              <a:solidFill>
                <a:srgbClr val="33CC33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420" name="Freeform 12"/>
              <p:cNvSpPr>
                <a:spLocks/>
              </p:cNvSpPr>
              <p:nvPr/>
            </p:nvSpPr>
            <p:spPr bwMode="auto">
              <a:xfrm rot="2801507">
                <a:off x="3720" y="1992"/>
                <a:ext cx="480" cy="336"/>
              </a:xfrm>
              <a:custGeom>
                <a:avLst/>
                <a:gdLst>
                  <a:gd name="T0" fmla="*/ 0 w 507"/>
                  <a:gd name="T1" fmla="*/ 240 h 352"/>
                  <a:gd name="T2" fmla="*/ 336 w 507"/>
                  <a:gd name="T3" fmla="*/ 320 h 352"/>
                  <a:gd name="T4" fmla="*/ 496 w 507"/>
                  <a:gd name="T5" fmla="*/ 48 h 352"/>
                  <a:gd name="T6" fmla="*/ 400 w 507"/>
                  <a:gd name="T7" fmla="*/ 32 h 352"/>
                  <a:gd name="T8" fmla="*/ 288 w 507"/>
                  <a:gd name="T9" fmla="*/ 32 h 352"/>
                  <a:gd name="T10" fmla="*/ 96 w 507"/>
                  <a:gd name="T11" fmla="*/ 80 h 352"/>
                  <a:gd name="T12" fmla="*/ 48 w 507"/>
                  <a:gd name="T13" fmla="*/ 176 h 352"/>
                  <a:gd name="T14" fmla="*/ 0 w 507"/>
                  <a:gd name="T15" fmla="*/ 224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7" h="352">
                    <a:moveTo>
                      <a:pt x="0" y="240"/>
                    </a:moveTo>
                    <a:cubicBezTo>
                      <a:pt x="56" y="251"/>
                      <a:pt x="253" y="352"/>
                      <a:pt x="336" y="320"/>
                    </a:cubicBezTo>
                    <a:cubicBezTo>
                      <a:pt x="419" y="288"/>
                      <a:pt x="485" y="96"/>
                      <a:pt x="496" y="48"/>
                    </a:cubicBezTo>
                    <a:cubicBezTo>
                      <a:pt x="507" y="0"/>
                      <a:pt x="435" y="35"/>
                      <a:pt x="400" y="32"/>
                    </a:cubicBezTo>
                    <a:cubicBezTo>
                      <a:pt x="365" y="29"/>
                      <a:pt x="339" y="24"/>
                      <a:pt x="288" y="32"/>
                    </a:cubicBezTo>
                    <a:cubicBezTo>
                      <a:pt x="237" y="40"/>
                      <a:pt x="136" y="56"/>
                      <a:pt x="96" y="80"/>
                    </a:cubicBezTo>
                    <a:cubicBezTo>
                      <a:pt x="56" y="104"/>
                      <a:pt x="64" y="152"/>
                      <a:pt x="48" y="176"/>
                    </a:cubicBezTo>
                    <a:cubicBezTo>
                      <a:pt x="32" y="200"/>
                      <a:pt x="16" y="212"/>
                      <a:pt x="0" y="224"/>
                    </a:cubicBezTo>
                  </a:path>
                </a:pathLst>
              </a:custGeom>
              <a:solidFill>
                <a:srgbClr val="33CC33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7421" name="Group 13"/>
              <p:cNvGrpSpPr>
                <a:grpSpLocks/>
              </p:cNvGrpSpPr>
              <p:nvPr/>
            </p:nvGrpSpPr>
            <p:grpSpPr bwMode="auto">
              <a:xfrm>
                <a:off x="4464" y="2496"/>
                <a:ext cx="240" cy="288"/>
                <a:chOff x="3744" y="1920"/>
                <a:chExt cx="664" cy="696"/>
              </a:xfrm>
            </p:grpSpPr>
            <p:grpSp>
              <p:nvGrpSpPr>
                <p:cNvPr id="17422" name="Group 14"/>
                <p:cNvGrpSpPr>
                  <a:grpSpLocks/>
                </p:cNvGrpSpPr>
                <p:nvPr/>
              </p:nvGrpSpPr>
              <p:grpSpPr bwMode="auto">
                <a:xfrm rot="10650084">
                  <a:off x="3744" y="2064"/>
                  <a:ext cx="664" cy="552"/>
                  <a:chOff x="3744" y="2064"/>
                  <a:chExt cx="664" cy="552"/>
                </a:xfrm>
              </p:grpSpPr>
              <p:sp>
                <p:nvSpPr>
                  <p:cNvPr id="17423" name="Freeform 15"/>
                  <p:cNvSpPr>
                    <a:spLocks/>
                  </p:cNvSpPr>
                  <p:nvPr/>
                </p:nvSpPr>
                <p:spPr bwMode="auto">
                  <a:xfrm>
                    <a:off x="3744" y="2064"/>
                    <a:ext cx="296" cy="552"/>
                  </a:xfrm>
                  <a:custGeom>
                    <a:avLst/>
                    <a:gdLst>
                      <a:gd name="T0" fmla="*/ 296 w 296"/>
                      <a:gd name="T1" fmla="*/ 528 h 552"/>
                      <a:gd name="T2" fmla="*/ 104 w 296"/>
                      <a:gd name="T3" fmla="*/ 528 h 552"/>
                      <a:gd name="T4" fmla="*/ 8 w 296"/>
                      <a:gd name="T5" fmla="*/ 384 h 552"/>
                      <a:gd name="T6" fmla="*/ 56 w 296"/>
                      <a:gd name="T7" fmla="*/ 192 h 552"/>
                      <a:gd name="T8" fmla="*/ 200 w 296"/>
                      <a:gd name="T9" fmla="*/ 48 h 552"/>
                      <a:gd name="T10" fmla="*/ 296 w 296"/>
                      <a:gd name="T11" fmla="*/ 0 h 5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96" h="552">
                        <a:moveTo>
                          <a:pt x="296" y="528"/>
                        </a:moveTo>
                        <a:cubicBezTo>
                          <a:pt x="224" y="540"/>
                          <a:pt x="152" y="552"/>
                          <a:pt x="104" y="528"/>
                        </a:cubicBezTo>
                        <a:cubicBezTo>
                          <a:pt x="56" y="504"/>
                          <a:pt x="16" y="440"/>
                          <a:pt x="8" y="384"/>
                        </a:cubicBezTo>
                        <a:cubicBezTo>
                          <a:pt x="0" y="328"/>
                          <a:pt x="24" y="248"/>
                          <a:pt x="56" y="192"/>
                        </a:cubicBezTo>
                        <a:cubicBezTo>
                          <a:pt x="88" y="136"/>
                          <a:pt x="160" y="80"/>
                          <a:pt x="200" y="48"/>
                        </a:cubicBezTo>
                        <a:cubicBezTo>
                          <a:pt x="240" y="16"/>
                          <a:pt x="268" y="8"/>
                          <a:pt x="296" y="0"/>
                        </a:cubicBezTo>
                      </a:path>
                    </a:pathLst>
                  </a:custGeom>
                  <a:solidFill>
                    <a:srgbClr val="FF0000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7424" name="Freeform 16"/>
                  <p:cNvSpPr>
                    <a:spLocks/>
                  </p:cNvSpPr>
                  <p:nvPr/>
                </p:nvSpPr>
                <p:spPr bwMode="auto">
                  <a:xfrm flipH="1">
                    <a:off x="4032" y="2064"/>
                    <a:ext cx="376" cy="552"/>
                  </a:xfrm>
                  <a:custGeom>
                    <a:avLst/>
                    <a:gdLst>
                      <a:gd name="T0" fmla="*/ 296 w 296"/>
                      <a:gd name="T1" fmla="*/ 528 h 552"/>
                      <a:gd name="T2" fmla="*/ 104 w 296"/>
                      <a:gd name="T3" fmla="*/ 528 h 552"/>
                      <a:gd name="T4" fmla="*/ 8 w 296"/>
                      <a:gd name="T5" fmla="*/ 384 h 552"/>
                      <a:gd name="T6" fmla="*/ 56 w 296"/>
                      <a:gd name="T7" fmla="*/ 192 h 552"/>
                      <a:gd name="T8" fmla="*/ 200 w 296"/>
                      <a:gd name="T9" fmla="*/ 48 h 552"/>
                      <a:gd name="T10" fmla="*/ 296 w 296"/>
                      <a:gd name="T11" fmla="*/ 0 h 5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96" h="552">
                        <a:moveTo>
                          <a:pt x="296" y="528"/>
                        </a:moveTo>
                        <a:cubicBezTo>
                          <a:pt x="224" y="540"/>
                          <a:pt x="152" y="552"/>
                          <a:pt x="104" y="528"/>
                        </a:cubicBezTo>
                        <a:cubicBezTo>
                          <a:pt x="56" y="504"/>
                          <a:pt x="16" y="440"/>
                          <a:pt x="8" y="384"/>
                        </a:cubicBezTo>
                        <a:cubicBezTo>
                          <a:pt x="0" y="328"/>
                          <a:pt x="24" y="248"/>
                          <a:pt x="56" y="192"/>
                        </a:cubicBezTo>
                        <a:cubicBezTo>
                          <a:pt x="88" y="136"/>
                          <a:pt x="160" y="80"/>
                          <a:pt x="200" y="48"/>
                        </a:cubicBezTo>
                        <a:cubicBezTo>
                          <a:pt x="240" y="16"/>
                          <a:pt x="268" y="8"/>
                          <a:pt x="296" y="0"/>
                        </a:cubicBezTo>
                      </a:path>
                    </a:pathLst>
                  </a:custGeom>
                  <a:solidFill>
                    <a:srgbClr val="FF0000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17425" name="Freeform 17"/>
                <p:cNvSpPr>
                  <a:spLocks/>
                </p:cNvSpPr>
                <p:nvPr/>
              </p:nvSpPr>
              <p:spPr bwMode="auto">
                <a:xfrm flipV="1">
                  <a:off x="4128" y="2208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426" name="Freeform 18"/>
                <p:cNvSpPr>
                  <a:spLocks/>
                </p:cNvSpPr>
                <p:nvPr/>
              </p:nvSpPr>
              <p:spPr bwMode="auto">
                <a:xfrm flipV="1">
                  <a:off x="3888" y="216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427" name="Freeform 19"/>
                <p:cNvSpPr>
                  <a:spLocks/>
                </p:cNvSpPr>
                <p:nvPr/>
              </p:nvSpPr>
              <p:spPr bwMode="auto">
                <a:xfrm flipV="1">
                  <a:off x="3936" y="2208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428" name="Freeform 20"/>
                <p:cNvSpPr>
                  <a:spLocks/>
                </p:cNvSpPr>
                <p:nvPr/>
              </p:nvSpPr>
              <p:spPr bwMode="auto">
                <a:xfrm flipV="1">
                  <a:off x="4032" y="225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429" name="Freeform 21"/>
                <p:cNvSpPr>
                  <a:spLocks/>
                </p:cNvSpPr>
                <p:nvPr/>
              </p:nvSpPr>
              <p:spPr bwMode="auto">
                <a:xfrm flipV="1">
                  <a:off x="3984" y="2352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430" name="Freeform 22"/>
                <p:cNvSpPr>
                  <a:spLocks/>
                </p:cNvSpPr>
                <p:nvPr/>
              </p:nvSpPr>
              <p:spPr bwMode="auto">
                <a:xfrm flipV="1">
                  <a:off x="3936" y="240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431" name="Freeform 23"/>
                <p:cNvSpPr>
                  <a:spLocks/>
                </p:cNvSpPr>
                <p:nvPr/>
              </p:nvSpPr>
              <p:spPr bwMode="auto">
                <a:xfrm flipV="1">
                  <a:off x="3984" y="2448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432" name="Freeform 24"/>
                <p:cNvSpPr>
                  <a:spLocks/>
                </p:cNvSpPr>
                <p:nvPr/>
              </p:nvSpPr>
              <p:spPr bwMode="auto">
                <a:xfrm flipV="1">
                  <a:off x="4080" y="249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433" name="Freeform 25"/>
                <p:cNvSpPr>
                  <a:spLocks/>
                </p:cNvSpPr>
                <p:nvPr/>
              </p:nvSpPr>
              <p:spPr bwMode="auto">
                <a:xfrm flipV="1">
                  <a:off x="3840" y="225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434" name="Freeform 26"/>
                <p:cNvSpPr>
                  <a:spLocks/>
                </p:cNvSpPr>
                <p:nvPr/>
              </p:nvSpPr>
              <p:spPr bwMode="auto">
                <a:xfrm flipV="1">
                  <a:off x="3888" y="2304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435" name="Freeform 27"/>
                <p:cNvSpPr>
                  <a:spLocks/>
                </p:cNvSpPr>
                <p:nvPr/>
              </p:nvSpPr>
              <p:spPr bwMode="auto">
                <a:xfrm flipH="1" flipV="1">
                  <a:off x="4080" y="240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436" name="Freeform 28"/>
                <p:cNvSpPr>
                  <a:spLocks/>
                </p:cNvSpPr>
                <p:nvPr/>
              </p:nvSpPr>
              <p:spPr bwMode="auto">
                <a:xfrm flipH="1" flipV="1">
                  <a:off x="4176" y="240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437" name="Freeform 29"/>
                <p:cNvSpPr>
                  <a:spLocks/>
                </p:cNvSpPr>
                <p:nvPr/>
              </p:nvSpPr>
              <p:spPr bwMode="auto">
                <a:xfrm flipH="1" flipV="1">
                  <a:off x="4128" y="2304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438" name="Freeform 30"/>
                <p:cNvSpPr>
                  <a:spLocks/>
                </p:cNvSpPr>
                <p:nvPr/>
              </p:nvSpPr>
              <p:spPr bwMode="auto">
                <a:xfrm flipH="1" flipV="1">
                  <a:off x="4224" y="225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439" name="Freeform 31"/>
                <p:cNvSpPr>
                  <a:spLocks/>
                </p:cNvSpPr>
                <p:nvPr/>
              </p:nvSpPr>
              <p:spPr bwMode="auto">
                <a:xfrm flipH="1" flipV="1">
                  <a:off x="4224" y="216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440" name="plant"/>
                <p:cNvSpPr>
                  <a:spLocks noEditPoints="1" noChangeArrowheads="1"/>
                </p:cNvSpPr>
                <p:nvPr/>
              </p:nvSpPr>
              <p:spPr bwMode="auto">
                <a:xfrm>
                  <a:off x="3888" y="1920"/>
                  <a:ext cx="378" cy="234"/>
                </a:xfrm>
                <a:custGeom>
                  <a:avLst/>
                  <a:gdLst>
                    <a:gd name="T0" fmla="*/ 0 w 21600"/>
                    <a:gd name="T1" fmla="*/ 0 h 21600"/>
                    <a:gd name="T2" fmla="*/ 10800 w 21600"/>
                    <a:gd name="T3" fmla="*/ 0 h 21600"/>
                    <a:gd name="T4" fmla="*/ 21600 w 21600"/>
                    <a:gd name="T5" fmla="*/ 0 h 21600"/>
                    <a:gd name="T6" fmla="*/ 21600 w 21600"/>
                    <a:gd name="T7" fmla="*/ 10800 h 21600"/>
                    <a:gd name="T8" fmla="*/ 21600 w 21600"/>
                    <a:gd name="T9" fmla="*/ 21600 h 21600"/>
                    <a:gd name="T10" fmla="*/ 10800 w 21600"/>
                    <a:gd name="T11" fmla="*/ 21600 h 21600"/>
                    <a:gd name="T12" fmla="*/ 0 w 21600"/>
                    <a:gd name="T13" fmla="*/ 21600 h 21600"/>
                    <a:gd name="T14" fmla="*/ 0 w 21600"/>
                    <a:gd name="T15" fmla="*/ 10800 h 21600"/>
                    <a:gd name="T16" fmla="*/ 7100 w 21600"/>
                    <a:gd name="T17" fmla="*/ 10092 h 21600"/>
                    <a:gd name="T18" fmla="*/ 14545 w 21600"/>
                    <a:gd name="T19" fmla="*/ 13573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9368" y="9002"/>
                      </a:moveTo>
                      <a:lnTo>
                        <a:pt x="9254" y="8422"/>
                      </a:lnTo>
                      <a:lnTo>
                        <a:pt x="9139" y="7935"/>
                      </a:lnTo>
                      <a:lnTo>
                        <a:pt x="8819" y="7355"/>
                      </a:lnTo>
                      <a:lnTo>
                        <a:pt x="8475" y="6728"/>
                      </a:lnTo>
                      <a:lnTo>
                        <a:pt x="8040" y="6287"/>
                      </a:lnTo>
                      <a:lnTo>
                        <a:pt x="7421" y="5707"/>
                      </a:lnTo>
                      <a:lnTo>
                        <a:pt x="6574" y="5429"/>
                      </a:lnTo>
                      <a:lnTo>
                        <a:pt x="5452" y="5313"/>
                      </a:lnTo>
                      <a:lnTo>
                        <a:pt x="4856" y="5220"/>
                      </a:lnTo>
                      <a:lnTo>
                        <a:pt x="4169" y="5220"/>
                      </a:lnTo>
                      <a:lnTo>
                        <a:pt x="3665" y="5104"/>
                      </a:lnTo>
                      <a:lnTo>
                        <a:pt x="3001" y="4872"/>
                      </a:lnTo>
                      <a:lnTo>
                        <a:pt x="2497" y="4756"/>
                      </a:lnTo>
                      <a:lnTo>
                        <a:pt x="2062" y="4408"/>
                      </a:lnTo>
                      <a:lnTo>
                        <a:pt x="1603" y="4083"/>
                      </a:lnTo>
                      <a:lnTo>
                        <a:pt x="1283" y="3689"/>
                      </a:lnTo>
                      <a:lnTo>
                        <a:pt x="1283" y="4315"/>
                      </a:lnTo>
                      <a:lnTo>
                        <a:pt x="1489" y="5104"/>
                      </a:lnTo>
                      <a:lnTo>
                        <a:pt x="1832" y="6055"/>
                      </a:lnTo>
                      <a:lnTo>
                        <a:pt x="2382" y="6914"/>
                      </a:lnTo>
                      <a:lnTo>
                        <a:pt x="2680" y="7471"/>
                      </a:lnTo>
                      <a:lnTo>
                        <a:pt x="3115" y="7935"/>
                      </a:lnTo>
                      <a:lnTo>
                        <a:pt x="3573" y="8213"/>
                      </a:lnTo>
                      <a:lnTo>
                        <a:pt x="4077" y="8654"/>
                      </a:lnTo>
                      <a:lnTo>
                        <a:pt x="4627" y="9002"/>
                      </a:lnTo>
                      <a:lnTo>
                        <a:pt x="5245" y="9234"/>
                      </a:lnTo>
                      <a:lnTo>
                        <a:pt x="6024" y="9443"/>
                      </a:lnTo>
                      <a:lnTo>
                        <a:pt x="6757" y="9628"/>
                      </a:lnTo>
                      <a:lnTo>
                        <a:pt x="5177" y="10069"/>
                      </a:lnTo>
                      <a:lnTo>
                        <a:pt x="3963" y="10649"/>
                      </a:lnTo>
                      <a:lnTo>
                        <a:pt x="3344" y="11044"/>
                      </a:lnTo>
                      <a:lnTo>
                        <a:pt x="2886" y="11600"/>
                      </a:lnTo>
                      <a:lnTo>
                        <a:pt x="2497" y="12041"/>
                      </a:lnTo>
                      <a:lnTo>
                        <a:pt x="1947" y="12343"/>
                      </a:lnTo>
                      <a:lnTo>
                        <a:pt x="1168" y="12668"/>
                      </a:lnTo>
                      <a:lnTo>
                        <a:pt x="0" y="12900"/>
                      </a:lnTo>
                      <a:lnTo>
                        <a:pt x="435" y="13248"/>
                      </a:lnTo>
                      <a:lnTo>
                        <a:pt x="779" y="13456"/>
                      </a:lnTo>
                      <a:lnTo>
                        <a:pt x="1283" y="13642"/>
                      </a:lnTo>
                      <a:lnTo>
                        <a:pt x="1718" y="13758"/>
                      </a:lnTo>
                      <a:lnTo>
                        <a:pt x="2680" y="13851"/>
                      </a:lnTo>
                      <a:lnTo>
                        <a:pt x="3573" y="13758"/>
                      </a:lnTo>
                      <a:lnTo>
                        <a:pt x="4512" y="13526"/>
                      </a:lnTo>
                      <a:lnTo>
                        <a:pt x="5360" y="13248"/>
                      </a:lnTo>
                      <a:lnTo>
                        <a:pt x="6139" y="12900"/>
                      </a:lnTo>
                      <a:lnTo>
                        <a:pt x="6757" y="12552"/>
                      </a:lnTo>
                      <a:lnTo>
                        <a:pt x="6459" y="13132"/>
                      </a:lnTo>
                      <a:lnTo>
                        <a:pt x="6139" y="13642"/>
                      </a:lnTo>
                      <a:lnTo>
                        <a:pt x="5910" y="14199"/>
                      </a:lnTo>
                      <a:lnTo>
                        <a:pt x="5681" y="14663"/>
                      </a:lnTo>
                      <a:lnTo>
                        <a:pt x="5681" y="15150"/>
                      </a:lnTo>
                      <a:lnTo>
                        <a:pt x="5681" y="15730"/>
                      </a:lnTo>
                      <a:lnTo>
                        <a:pt x="5681" y="16241"/>
                      </a:lnTo>
                      <a:lnTo>
                        <a:pt x="5795" y="16913"/>
                      </a:lnTo>
                      <a:lnTo>
                        <a:pt x="5910" y="17586"/>
                      </a:lnTo>
                      <a:lnTo>
                        <a:pt x="5910" y="18213"/>
                      </a:lnTo>
                      <a:lnTo>
                        <a:pt x="5795" y="18885"/>
                      </a:lnTo>
                      <a:lnTo>
                        <a:pt x="5566" y="19396"/>
                      </a:lnTo>
                      <a:lnTo>
                        <a:pt x="5245" y="19976"/>
                      </a:lnTo>
                      <a:lnTo>
                        <a:pt x="4971" y="20370"/>
                      </a:lnTo>
                      <a:lnTo>
                        <a:pt x="4512" y="20811"/>
                      </a:lnTo>
                      <a:lnTo>
                        <a:pt x="4077" y="21043"/>
                      </a:lnTo>
                      <a:lnTo>
                        <a:pt x="5177" y="20927"/>
                      </a:lnTo>
                      <a:lnTo>
                        <a:pt x="6253" y="20486"/>
                      </a:lnTo>
                      <a:lnTo>
                        <a:pt x="7421" y="19976"/>
                      </a:lnTo>
                      <a:lnTo>
                        <a:pt x="8361" y="19187"/>
                      </a:lnTo>
                      <a:lnTo>
                        <a:pt x="8819" y="18769"/>
                      </a:lnTo>
                      <a:lnTo>
                        <a:pt x="9139" y="18213"/>
                      </a:lnTo>
                      <a:lnTo>
                        <a:pt x="9437" y="17772"/>
                      </a:lnTo>
                      <a:lnTo>
                        <a:pt x="9643" y="17261"/>
                      </a:lnTo>
                      <a:lnTo>
                        <a:pt x="9872" y="16681"/>
                      </a:lnTo>
                      <a:lnTo>
                        <a:pt x="9872" y="16171"/>
                      </a:lnTo>
                      <a:lnTo>
                        <a:pt x="9872" y="15614"/>
                      </a:lnTo>
                      <a:lnTo>
                        <a:pt x="9758" y="15057"/>
                      </a:lnTo>
                      <a:lnTo>
                        <a:pt x="10216" y="15498"/>
                      </a:lnTo>
                      <a:lnTo>
                        <a:pt x="10537" y="16241"/>
                      </a:lnTo>
                      <a:lnTo>
                        <a:pt x="10834" y="17145"/>
                      </a:lnTo>
                      <a:lnTo>
                        <a:pt x="11041" y="18213"/>
                      </a:lnTo>
                      <a:lnTo>
                        <a:pt x="11155" y="19187"/>
                      </a:lnTo>
                      <a:lnTo>
                        <a:pt x="11155" y="20185"/>
                      </a:lnTo>
                      <a:lnTo>
                        <a:pt x="11155" y="20579"/>
                      </a:lnTo>
                      <a:lnTo>
                        <a:pt x="11041" y="21043"/>
                      </a:lnTo>
                      <a:lnTo>
                        <a:pt x="10926" y="21391"/>
                      </a:lnTo>
                      <a:lnTo>
                        <a:pt x="10766" y="21600"/>
                      </a:lnTo>
                      <a:lnTo>
                        <a:pt x="11499" y="21484"/>
                      </a:lnTo>
                      <a:lnTo>
                        <a:pt x="12323" y="21043"/>
                      </a:lnTo>
                      <a:lnTo>
                        <a:pt x="13102" y="20370"/>
                      </a:lnTo>
                      <a:lnTo>
                        <a:pt x="13606" y="19628"/>
                      </a:lnTo>
                      <a:lnTo>
                        <a:pt x="13950" y="19071"/>
                      </a:lnTo>
                      <a:lnTo>
                        <a:pt x="14064" y="18677"/>
                      </a:lnTo>
                      <a:lnTo>
                        <a:pt x="14179" y="18097"/>
                      </a:lnTo>
                      <a:lnTo>
                        <a:pt x="14293" y="17586"/>
                      </a:lnTo>
                      <a:lnTo>
                        <a:pt x="14179" y="16913"/>
                      </a:lnTo>
                      <a:lnTo>
                        <a:pt x="14064" y="16241"/>
                      </a:lnTo>
                      <a:lnTo>
                        <a:pt x="13835" y="15614"/>
                      </a:lnTo>
                      <a:lnTo>
                        <a:pt x="13560" y="14872"/>
                      </a:lnTo>
                      <a:lnTo>
                        <a:pt x="13950" y="14941"/>
                      </a:lnTo>
                      <a:lnTo>
                        <a:pt x="14408" y="15150"/>
                      </a:lnTo>
                      <a:lnTo>
                        <a:pt x="14843" y="15266"/>
                      </a:lnTo>
                      <a:lnTo>
                        <a:pt x="15232" y="15614"/>
                      </a:lnTo>
                      <a:lnTo>
                        <a:pt x="15576" y="15846"/>
                      </a:lnTo>
                      <a:lnTo>
                        <a:pt x="15897" y="16171"/>
                      </a:lnTo>
                      <a:lnTo>
                        <a:pt x="16126" y="16473"/>
                      </a:lnTo>
                      <a:lnTo>
                        <a:pt x="16240" y="16913"/>
                      </a:lnTo>
                      <a:lnTo>
                        <a:pt x="16515" y="17261"/>
                      </a:lnTo>
                      <a:lnTo>
                        <a:pt x="17088" y="17586"/>
                      </a:lnTo>
                      <a:lnTo>
                        <a:pt x="17798" y="17865"/>
                      </a:lnTo>
                      <a:lnTo>
                        <a:pt x="18576" y="18097"/>
                      </a:lnTo>
                      <a:lnTo>
                        <a:pt x="19424" y="18213"/>
                      </a:lnTo>
                      <a:lnTo>
                        <a:pt x="20317" y="18213"/>
                      </a:lnTo>
                      <a:lnTo>
                        <a:pt x="21050" y="18213"/>
                      </a:lnTo>
                      <a:lnTo>
                        <a:pt x="21600" y="17865"/>
                      </a:lnTo>
                      <a:lnTo>
                        <a:pt x="21165" y="17656"/>
                      </a:lnTo>
                      <a:lnTo>
                        <a:pt x="20592" y="17470"/>
                      </a:lnTo>
                      <a:lnTo>
                        <a:pt x="20088" y="17029"/>
                      </a:lnTo>
                      <a:lnTo>
                        <a:pt x="19653" y="16681"/>
                      </a:lnTo>
                      <a:lnTo>
                        <a:pt x="19195" y="16241"/>
                      </a:lnTo>
                      <a:lnTo>
                        <a:pt x="18920" y="15962"/>
                      </a:lnTo>
                      <a:lnTo>
                        <a:pt x="18576" y="15498"/>
                      </a:lnTo>
                      <a:lnTo>
                        <a:pt x="18576" y="15057"/>
                      </a:lnTo>
                      <a:lnTo>
                        <a:pt x="18485" y="14756"/>
                      </a:lnTo>
                      <a:lnTo>
                        <a:pt x="18256" y="14199"/>
                      </a:lnTo>
                      <a:lnTo>
                        <a:pt x="17912" y="13526"/>
                      </a:lnTo>
                      <a:lnTo>
                        <a:pt x="17523" y="13016"/>
                      </a:lnTo>
                      <a:lnTo>
                        <a:pt x="16973" y="12436"/>
                      </a:lnTo>
                      <a:lnTo>
                        <a:pt x="16355" y="12041"/>
                      </a:lnTo>
                      <a:lnTo>
                        <a:pt x="16011" y="11832"/>
                      </a:lnTo>
                      <a:lnTo>
                        <a:pt x="15690" y="11716"/>
                      </a:lnTo>
                      <a:lnTo>
                        <a:pt x="15232" y="11716"/>
                      </a:lnTo>
                      <a:lnTo>
                        <a:pt x="14843" y="11716"/>
                      </a:lnTo>
                      <a:lnTo>
                        <a:pt x="15461" y="11252"/>
                      </a:lnTo>
                      <a:lnTo>
                        <a:pt x="16126" y="10858"/>
                      </a:lnTo>
                      <a:lnTo>
                        <a:pt x="16973" y="10649"/>
                      </a:lnTo>
                      <a:lnTo>
                        <a:pt x="17798" y="10417"/>
                      </a:lnTo>
                      <a:lnTo>
                        <a:pt x="18806" y="10301"/>
                      </a:lnTo>
                      <a:lnTo>
                        <a:pt x="19653" y="10301"/>
                      </a:lnTo>
                      <a:lnTo>
                        <a:pt x="20478" y="10417"/>
                      </a:lnTo>
                      <a:lnTo>
                        <a:pt x="21256" y="10533"/>
                      </a:lnTo>
                      <a:lnTo>
                        <a:pt x="20707" y="9837"/>
                      </a:lnTo>
                      <a:lnTo>
                        <a:pt x="19859" y="9234"/>
                      </a:lnTo>
                      <a:lnTo>
                        <a:pt x="18806" y="8538"/>
                      </a:lnTo>
                      <a:lnTo>
                        <a:pt x="17637" y="8144"/>
                      </a:lnTo>
                      <a:lnTo>
                        <a:pt x="16973" y="8027"/>
                      </a:lnTo>
                      <a:lnTo>
                        <a:pt x="16355" y="7935"/>
                      </a:lnTo>
                      <a:lnTo>
                        <a:pt x="15805" y="7935"/>
                      </a:lnTo>
                      <a:lnTo>
                        <a:pt x="15118" y="8027"/>
                      </a:lnTo>
                      <a:lnTo>
                        <a:pt x="14614" y="8144"/>
                      </a:lnTo>
                      <a:lnTo>
                        <a:pt x="14064" y="8422"/>
                      </a:lnTo>
                      <a:lnTo>
                        <a:pt x="13606" y="8886"/>
                      </a:lnTo>
                      <a:lnTo>
                        <a:pt x="13217" y="9327"/>
                      </a:lnTo>
                      <a:lnTo>
                        <a:pt x="13606" y="8538"/>
                      </a:lnTo>
                      <a:lnTo>
                        <a:pt x="13950" y="7935"/>
                      </a:lnTo>
                      <a:lnTo>
                        <a:pt x="14293" y="7123"/>
                      </a:lnTo>
                      <a:lnTo>
                        <a:pt x="14499" y="6519"/>
                      </a:lnTo>
                      <a:lnTo>
                        <a:pt x="14614" y="5823"/>
                      </a:lnTo>
                      <a:lnTo>
                        <a:pt x="14614" y="5220"/>
                      </a:lnTo>
                      <a:lnTo>
                        <a:pt x="14408" y="4524"/>
                      </a:lnTo>
                      <a:lnTo>
                        <a:pt x="14064" y="3898"/>
                      </a:lnTo>
                      <a:lnTo>
                        <a:pt x="13606" y="3225"/>
                      </a:lnTo>
                      <a:lnTo>
                        <a:pt x="13331" y="2598"/>
                      </a:lnTo>
                      <a:lnTo>
                        <a:pt x="13102" y="2042"/>
                      </a:lnTo>
                      <a:lnTo>
                        <a:pt x="12896" y="1485"/>
                      </a:lnTo>
                      <a:lnTo>
                        <a:pt x="12781" y="1090"/>
                      </a:lnTo>
                      <a:lnTo>
                        <a:pt x="12667" y="626"/>
                      </a:lnTo>
                      <a:lnTo>
                        <a:pt x="12667" y="278"/>
                      </a:lnTo>
                      <a:lnTo>
                        <a:pt x="12667" y="0"/>
                      </a:lnTo>
                      <a:lnTo>
                        <a:pt x="12163" y="394"/>
                      </a:lnTo>
                      <a:lnTo>
                        <a:pt x="11728" y="974"/>
                      </a:lnTo>
                      <a:lnTo>
                        <a:pt x="11155" y="1601"/>
                      </a:lnTo>
                      <a:lnTo>
                        <a:pt x="10766" y="2390"/>
                      </a:lnTo>
                      <a:lnTo>
                        <a:pt x="10330" y="3109"/>
                      </a:lnTo>
                      <a:lnTo>
                        <a:pt x="10101" y="3898"/>
                      </a:lnTo>
                      <a:lnTo>
                        <a:pt x="9987" y="4524"/>
                      </a:lnTo>
                      <a:lnTo>
                        <a:pt x="10101" y="5220"/>
                      </a:lnTo>
                      <a:lnTo>
                        <a:pt x="10216" y="5823"/>
                      </a:lnTo>
                      <a:lnTo>
                        <a:pt x="10330" y="6403"/>
                      </a:lnTo>
                      <a:lnTo>
                        <a:pt x="10330" y="6914"/>
                      </a:lnTo>
                      <a:lnTo>
                        <a:pt x="10216" y="7471"/>
                      </a:lnTo>
                      <a:lnTo>
                        <a:pt x="10101" y="7935"/>
                      </a:lnTo>
                      <a:lnTo>
                        <a:pt x="9872" y="8329"/>
                      </a:lnTo>
                      <a:lnTo>
                        <a:pt x="9643" y="8654"/>
                      </a:lnTo>
                      <a:lnTo>
                        <a:pt x="9368" y="9002"/>
                      </a:lnTo>
                      <a:close/>
                    </a:path>
                  </a:pathLst>
                </a:custGeom>
                <a:solidFill>
                  <a:srgbClr val="0080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107763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17441" name="Freeform 33"/>
              <p:cNvSpPr>
                <a:spLocks/>
              </p:cNvSpPr>
              <p:nvPr/>
            </p:nvSpPr>
            <p:spPr bwMode="auto">
              <a:xfrm>
                <a:off x="4224" y="2179"/>
                <a:ext cx="515" cy="557"/>
              </a:xfrm>
              <a:custGeom>
                <a:avLst/>
                <a:gdLst>
                  <a:gd name="T0" fmla="*/ 480 w 515"/>
                  <a:gd name="T1" fmla="*/ 192 h 557"/>
                  <a:gd name="T2" fmla="*/ 480 w 515"/>
                  <a:gd name="T3" fmla="*/ 160 h 557"/>
                  <a:gd name="T4" fmla="*/ 272 w 515"/>
                  <a:gd name="T5" fmla="*/ 13 h 557"/>
                  <a:gd name="T6" fmla="*/ 80 w 515"/>
                  <a:gd name="T7" fmla="*/ 237 h 557"/>
                  <a:gd name="T8" fmla="*/ 0 w 515"/>
                  <a:gd name="T9" fmla="*/ 557 h 5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5" h="557">
                    <a:moveTo>
                      <a:pt x="480" y="192"/>
                    </a:moveTo>
                    <a:cubicBezTo>
                      <a:pt x="483" y="187"/>
                      <a:pt x="515" y="190"/>
                      <a:pt x="480" y="160"/>
                    </a:cubicBezTo>
                    <a:cubicBezTo>
                      <a:pt x="445" y="130"/>
                      <a:pt x="339" y="0"/>
                      <a:pt x="272" y="13"/>
                    </a:cubicBezTo>
                    <a:cubicBezTo>
                      <a:pt x="205" y="26"/>
                      <a:pt x="125" y="146"/>
                      <a:pt x="80" y="237"/>
                    </a:cubicBezTo>
                    <a:cubicBezTo>
                      <a:pt x="35" y="328"/>
                      <a:pt x="17" y="490"/>
                      <a:pt x="0" y="557"/>
                    </a:cubicBezTo>
                  </a:path>
                </a:pathLst>
              </a:custGeom>
              <a:noFill/>
              <a:ln w="12700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BBE0E3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442" name="Freeform 34"/>
              <p:cNvSpPr>
                <a:spLocks/>
              </p:cNvSpPr>
              <p:nvPr/>
            </p:nvSpPr>
            <p:spPr bwMode="auto">
              <a:xfrm>
                <a:off x="4176" y="2112"/>
                <a:ext cx="56" cy="640"/>
              </a:xfrm>
              <a:custGeom>
                <a:avLst/>
                <a:gdLst>
                  <a:gd name="T0" fmla="*/ 0 w 56"/>
                  <a:gd name="T1" fmla="*/ 0 h 640"/>
                  <a:gd name="T2" fmla="*/ 48 w 56"/>
                  <a:gd name="T3" fmla="*/ 304 h 640"/>
                  <a:gd name="T4" fmla="*/ 48 w 56"/>
                  <a:gd name="T5" fmla="*/ 640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" h="640">
                    <a:moveTo>
                      <a:pt x="0" y="0"/>
                    </a:moveTo>
                    <a:cubicBezTo>
                      <a:pt x="5" y="51"/>
                      <a:pt x="40" y="197"/>
                      <a:pt x="48" y="304"/>
                    </a:cubicBezTo>
                    <a:cubicBezTo>
                      <a:pt x="56" y="411"/>
                      <a:pt x="40" y="516"/>
                      <a:pt x="48" y="640"/>
                    </a:cubicBezTo>
                  </a:path>
                </a:pathLst>
              </a:custGeom>
              <a:noFill/>
              <a:ln w="12700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BBE0E3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7443" name="Group 35"/>
              <p:cNvGrpSpPr>
                <a:grpSpLocks/>
              </p:cNvGrpSpPr>
              <p:nvPr/>
            </p:nvGrpSpPr>
            <p:grpSpPr bwMode="auto">
              <a:xfrm>
                <a:off x="4080" y="2016"/>
                <a:ext cx="240" cy="192"/>
                <a:chOff x="3984" y="1920"/>
                <a:chExt cx="576" cy="552"/>
              </a:xfrm>
            </p:grpSpPr>
            <p:grpSp>
              <p:nvGrpSpPr>
                <p:cNvPr id="17444" name="Group 36"/>
                <p:cNvGrpSpPr>
                  <a:grpSpLocks/>
                </p:cNvGrpSpPr>
                <p:nvPr/>
              </p:nvGrpSpPr>
              <p:grpSpPr bwMode="auto">
                <a:xfrm>
                  <a:off x="3984" y="1920"/>
                  <a:ext cx="576" cy="528"/>
                  <a:chOff x="3984" y="1920"/>
                  <a:chExt cx="576" cy="528"/>
                </a:xfrm>
              </p:grpSpPr>
              <p:sp>
                <p:nvSpPr>
                  <p:cNvPr id="17445" name="Freeform 37"/>
                  <p:cNvSpPr>
                    <a:spLocks/>
                  </p:cNvSpPr>
                  <p:nvPr/>
                </p:nvSpPr>
                <p:spPr bwMode="auto">
                  <a:xfrm rot="4016713">
                    <a:off x="3996" y="2052"/>
                    <a:ext cx="216" cy="240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7446" name="Freeform 38"/>
                  <p:cNvSpPr>
                    <a:spLocks/>
                  </p:cNvSpPr>
                  <p:nvPr/>
                </p:nvSpPr>
                <p:spPr bwMode="auto">
                  <a:xfrm>
                    <a:off x="4080" y="2208"/>
                    <a:ext cx="192" cy="240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7447" name="Freeform 39"/>
                  <p:cNvSpPr>
                    <a:spLocks/>
                  </p:cNvSpPr>
                  <p:nvPr/>
                </p:nvSpPr>
                <p:spPr bwMode="auto">
                  <a:xfrm rot="3793270">
                    <a:off x="4332" y="2100"/>
                    <a:ext cx="216" cy="240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7448" name="Freeform 40"/>
                  <p:cNvSpPr>
                    <a:spLocks/>
                  </p:cNvSpPr>
                  <p:nvPr/>
                </p:nvSpPr>
                <p:spPr bwMode="auto">
                  <a:xfrm rot="7033587">
                    <a:off x="4092" y="1956"/>
                    <a:ext cx="216" cy="240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7449" name="Freeform 41"/>
                  <p:cNvSpPr>
                    <a:spLocks/>
                  </p:cNvSpPr>
                  <p:nvPr/>
                </p:nvSpPr>
                <p:spPr bwMode="auto">
                  <a:xfrm>
                    <a:off x="4272" y="1920"/>
                    <a:ext cx="192" cy="240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7450" name="Freeform 42"/>
                  <p:cNvSpPr>
                    <a:spLocks/>
                  </p:cNvSpPr>
                  <p:nvPr/>
                </p:nvSpPr>
                <p:spPr bwMode="auto">
                  <a:xfrm>
                    <a:off x="4224" y="2160"/>
                    <a:ext cx="96" cy="96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33CC33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17451" name="Freeform 43"/>
                <p:cNvSpPr>
                  <a:spLocks/>
                </p:cNvSpPr>
                <p:nvPr/>
              </p:nvSpPr>
              <p:spPr bwMode="auto">
                <a:xfrm rot="6716713">
                  <a:off x="4236" y="2244"/>
                  <a:ext cx="216" cy="240"/>
                </a:xfrm>
                <a:custGeom>
                  <a:avLst/>
                  <a:gdLst>
                    <a:gd name="T0" fmla="*/ 168 w 224"/>
                    <a:gd name="T1" fmla="*/ 8 h 328"/>
                    <a:gd name="T2" fmla="*/ 24 w 224"/>
                    <a:gd name="T3" fmla="*/ 104 h 328"/>
                    <a:gd name="T4" fmla="*/ 24 w 224"/>
                    <a:gd name="T5" fmla="*/ 296 h 328"/>
                    <a:gd name="T6" fmla="*/ 120 w 224"/>
                    <a:gd name="T7" fmla="*/ 296 h 328"/>
                    <a:gd name="T8" fmla="*/ 216 w 224"/>
                    <a:gd name="T9" fmla="*/ 152 h 328"/>
                    <a:gd name="T10" fmla="*/ 168 w 224"/>
                    <a:gd name="T11" fmla="*/ 8 h 3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4" h="328">
                      <a:moveTo>
                        <a:pt x="168" y="8"/>
                      </a:moveTo>
                      <a:cubicBezTo>
                        <a:pt x="136" y="0"/>
                        <a:pt x="48" y="56"/>
                        <a:pt x="24" y="104"/>
                      </a:cubicBezTo>
                      <a:cubicBezTo>
                        <a:pt x="0" y="152"/>
                        <a:pt x="8" y="264"/>
                        <a:pt x="24" y="296"/>
                      </a:cubicBezTo>
                      <a:cubicBezTo>
                        <a:pt x="40" y="328"/>
                        <a:pt x="88" y="320"/>
                        <a:pt x="120" y="296"/>
                      </a:cubicBezTo>
                      <a:cubicBezTo>
                        <a:pt x="152" y="272"/>
                        <a:pt x="208" y="200"/>
                        <a:pt x="216" y="152"/>
                      </a:cubicBezTo>
                      <a:cubicBezTo>
                        <a:pt x="224" y="104"/>
                        <a:pt x="200" y="16"/>
                        <a:pt x="168" y="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17452" name="Freeform 44"/>
              <p:cNvSpPr>
                <a:spLocks/>
              </p:cNvSpPr>
              <p:nvPr/>
            </p:nvSpPr>
            <p:spPr bwMode="auto">
              <a:xfrm>
                <a:off x="4224" y="2208"/>
                <a:ext cx="416" cy="515"/>
              </a:xfrm>
              <a:custGeom>
                <a:avLst/>
                <a:gdLst>
                  <a:gd name="T0" fmla="*/ 384 w 416"/>
                  <a:gd name="T1" fmla="*/ 211 h 515"/>
                  <a:gd name="T2" fmla="*/ 384 w 416"/>
                  <a:gd name="T3" fmla="*/ 179 h 515"/>
                  <a:gd name="T4" fmla="*/ 192 w 416"/>
                  <a:gd name="T5" fmla="*/ 3 h 515"/>
                  <a:gd name="T6" fmla="*/ 37 w 416"/>
                  <a:gd name="T7" fmla="*/ 195 h 515"/>
                  <a:gd name="T8" fmla="*/ 0 w 416"/>
                  <a:gd name="T9" fmla="*/ 515 h 5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6" h="515">
                    <a:moveTo>
                      <a:pt x="384" y="211"/>
                    </a:moveTo>
                    <a:cubicBezTo>
                      <a:pt x="387" y="206"/>
                      <a:pt x="416" y="214"/>
                      <a:pt x="384" y="179"/>
                    </a:cubicBezTo>
                    <a:cubicBezTo>
                      <a:pt x="352" y="144"/>
                      <a:pt x="250" y="0"/>
                      <a:pt x="192" y="3"/>
                    </a:cubicBezTo>
                    <a:cubicBezTo>
                      <a:pt x="134" y="6"/>
                      <a:pt x="69" y="110"/>
                      <a:pt x="37" y="195"/>
                    </a:cubicBezTo>
                    <a:cubicBezTo>
                      <a:pt x="5" y="280"/>
                      <a:pt x="8" y="448"/>
                      <a:pt x="0" y="515"/>
                    </a:cubicBezTo>
                  </a:path>
                </a:pathLst>
              </a:custGeom>
              <a:noFill/>
              <a:ln w="12700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BBE0E3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453" name="Freeform 45"/>
              <p:cNvSpPr>
                <a:spLocks/>
              </p:cNvSpPr>
              <p:nvPr/>
            </p:nvSpPr>
            <p:spPr bwMode="auto">
              <a:xfrm>
                <a:off x="4224" y="2347"/>
                <a:ext cx="344" cy="389"/>
              </a:xfrm>
              <a:custGeom>
                <a:avLst/>
                <a:gdLst>
                  <a:gd name="T0" fmla="*/ 320 w 344"/>
                  <a:gd name="T1" fmla="*/ 149 h 389"/>
                  <a:gd name="T2" fmla="*/ 320 w 344"/>
                  <a:gd name="T3" fmla="*/ 165 h 389"/>
                  <a:gd name="T4" fmla="*/ 176 w 344"/>
                  <a:gd name="T5" fmla="*/ 5 h 389"/>
                  <a:gd name="T6" fmla="*/ 80 w 344"/>
                  <a:gd name="T7" fmla="*/ 133 h 389"/>
                  <a:gd name="T8" fmla="*/ 0 w 344"/>
                  <a:gd name="T9" fmla="*/ 389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4" h="389">
                    <a:moveTo>
                      <a:pt x="320" y="149"/>
                    </a:moveTo>
                    <a:cubicBezTo>
                      <a:pt x="317" y="152"/>
                      <a:pt x="344" y="189"/>
                      <a:pt x="320" y="165"/>
                    </a:cubicBezTo>
                    <a:cubicBezTo>
                      <a:pt x="296" y="141"/>
                      <a:pt x="216" y="10"/>
                      <a:pt x="176" y="5"/>
                    </a:cubicBezTo>
                    <a:cubicBezTo>
                      <a:pt x="136" y="0"/>
                      <a:pt x="109" y="69"/>
                      <a:pt x="80" y="133"/>
                    </a:cubicBezTo>
                    <a:cubicBezTo>
                      <a:pt x="51" y="197"/>
                      <a:pt x="17" y="336"/>
                      <a:pt x="0" y="389"/>
                    </a:cubicBezTo>
                  </a:path>
                </a:pathLst>
              </a:custGeom>
              <a:noFill/>
              <a:ln w="12700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BBE0E3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7454" name="Group 46"/>
              <p:cNvGrpSpPr>
                <a:grpSpLocks/>
              </p:cNvGrpSpPr>
              <p:nvPr/>
            </p:nvGrpSpPr>
            <p:grpSpPr bwMode="auto">
              <a:xfrm>
                <a:off x="4320" y="1968"/>
                <a:ext cx="240" cy="192"/>
                <a:chOff x="3984" y="1920"/>
                <a:chExt cx="576" cy="552"/>
              </a:xfrm>
            </p:grpSpPr>
            <p:grpSp>
              <p:nvGrpSpPr>
                <p:cNvPr id="17455" name="Group 47"/>
                <p:cNvGrpSpPr>
                  <a:grpSpLocks/>
                </p:cNvGrpSpPr>
                <p:nvPr/>
              </p:nvGrpSpPr>
              <p:grpSpPr bwMode="auto">
                <a:xfrm>
                  <a:off x="3984" y="1920"/>
                  <a:ext cx="576" cy="528"/>
                  <a:chOff x="3984" y="1920"/>
                  <a:chExt cx="576" cy="528"/>
                </a:xfrm>
              </p:grpSpPr>
              <p:sp>
                <p:nvSpPr>
                  <p:cNvPr id="17456" name="Freeform 48"/>
                  <p:cNvSpPr>
                    <a:spLocks/>
                  </p:cNvSpPr>
                  <p:nvPr/>
                </p:nvSpPr>
                <p:spPr bwMode="auto">
                  <a:xfrm rot="4016713">
                    <a:off x="3996" y="2052"/>
                    <a:ext cx="216" cy="240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7457" name="Freeform 49"/>
                  <p:cNvSpPr>
                    <a:spLocks/>
                  </p:cNvSpPr>
                  <p:nvPr/>
                </p:nvSpPr>
                <p:spPr bwMode="auto">
                  <a:xfrm>
                    <a:off x="4080" y="2208"/>
                    <a:ext cx="192" cy="240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7458" name="Freeform 50"/>
                  <p:cNvSpPr>
                    <a:spLocks/>
                  </p:cNvSpPr>
                  <p:nvPr/>
                </p:nvSpPr>
                <p:spPr bwMode="auto">
                  <a:xfrm rot="3793270">
                    <a:off x="4332" y="2100"/>
                    <a:ext cx="216" cy="240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7459" name="Freeform 51"/>
                  <p:cNvSpPr>
                    <a:spLocks/>
                  </p:cNvSpPr>
                  <p:nvPr/>
                </p:nvSpPr>
                <p:spPr bwMode="auto">
                  <a:xfrm rot="7033587">
                    <a:off x="4092" y="1956"/>
                    <a:ext cx="216" cy="240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7460" name="Freeform 52"/>
                  <p:cNvSpPr>
                    <a:spLocks/>
                  </p:cNvSpPr>
                  <p:nvPr/>
                </p:nvSpPr>
                <p:spPr bwMode="auto">
                  <a:xfrm>
                    <a:off x="4272" y="1920"/>
                    <a:ext cx="192" cy="240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7461" name="Freeform 53"/>
                  <p:cNvSpPr>
                    <a:spLocks/>
                  </p:cNvSpPr>
                  <p:nvPr/>
                </p:nvSpPr>
                <p:spPr bwMode="auto">
                  <a:xfrm>
                    <a:off x="4224" y="2160"/>
                    <a:ext cx="96" cy="96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33CC33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17462" name="Freeform 54"/>
                <p:cNvSpPr>
                  <a:spLocks/>
                </p:cNvSpPr>
                <p:nvPr/>
              </p:nvSpPr>
              <p:spPr bwMode="auto">
                <a:xfrm rot="6716713">
                  <a:off x="4236" y="2244"/>
                  <a:ext cx="216" cy="240"/>
                </a:xfrm>
                <a:custGeom>
                  <a:avLst/>
                  <a:gdLst>
                    <a:gd name="T0" fmla="*/ 168 w 224"/>
                    <a:gd name="T1" fmla="*/ 8 h 328"/>
                    <a:gd name="T2" fmla="*/ 24 w 224"/>
                    <a:gd name="T3" fmla="*/ 104 h 328"/>
                    <a:gd name="T4" fmla="*/ 24 w 224"/>
                    <a:gd name="T5" fmla="*/ 296 h 328"/>
                    <a:gd name="T6" fmla="*/ 120 w 224"/>
                    <a:gd name="T7" fmla="*/ 296 h 328"/>
                    <a:gd name="T8" fmla="*/ 216 w 224"/>
                    <a:gd name="T9" fmla="*/ 152 h 328"/>
                    <a:gd name="T10" fmla="*/ 168 w 224"/>
                    <a:gd name="T11" fmla="*/ 8 h 3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4" h="328">
                      <a:moveTo>
                        <a:pt x="168" y="8"/>
                      </a:moveTo>
                      <a:cubicBezTo>
                        <a:pt x="136" y="0"/>
                        <a:pt x="48" y="56"/>
                        <a:pt x="24" y="104"/>
                      </a:cubicBezTo>
                      <a:cubicBezTo>
                        <a:pt x="0" y="152"/>
                        <a:pt x="8" y="264"/>
                        <a:pt x="24" y="296"/>
                      </a:cubicBezTo>
                      <a:cubicBezTo>
                        <a:pt x="40" y="328"/>
                        <a:pt x="88" y="320"/>
                        <a:pt x="120" y="296"/>
                      </a:cubicBezTo>
                      <a:cubicBezTo>
                        <a:pt x="152" y="272"/>
                        <a:pt x="208" y="200"/>
                        <a:pt x="216" y="152"/>
                      </a:cubicBezTo>
                      <a:cubicBezTo>
                        <a:pt x="224" y="104"/>
                        <a:pt x="200" y="16"/>
                        <a:pt x="168" y="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7463" name="Group 55"/>
              <p:cNvGrpSpPr>
                <a:grpSpLocks/>
              </p:cNvGrpSpPr>
              <p:nvPr/>
            </p:nvGrpSpPr>
            <p:grpSpPr bwMode="auto">
              <a:xfrm>
                <a:off x="4608" y="2304"/>
                <a:ext cx="240" cy="288"/>
                <a:chOff x="3744" y="1920"/>
                <a:chExt cx="664" cy="696"/>
              </a:xfrm>
            </p:grpSpPr>
            <p:grpSp>
              <p:nvGrpSpPr>
                <p:cNvPr id="17464" name="Group 56"/>
                <p:cNvGrpSpPr>
                  <a:grpSpLocks/>
                </p:cNvGrpSpPr>
                <p:nvPr/>
              </p:nvGrpSpPr>
              <p:grpSpPr bwMode="auto">
                <a:xfrm rot="10650084">
                  <a:off x="3744" y="2064"/>
                  <a:ext cx="664" cy="552"/>
                  <a:chOff x="3744" y="2064"/>
                  <a:chExt cx="664" cy="552"/>
                </a:xfrm>
              </p:grpSpPr>
              <p:sp>
                <p:nvSpPr>
                  <p:cNvPr id="17465" name="Freeform 57"/>
                  <p:cNvSpPr>
                    <a:spLocks/>
                  </p:cNvSpPr>
                  <p:nvPr/>
                </p:nvSpPr>
                <p:spPr bwMode="auto">
                  <a:xfrm>
                    <a:off x="3744" y="2064"/>
                    <a:ext cx="296" cy="552"/>
                  </a:xfrm>
                  <a:custGeom>
                    <a:avLst/>
                    <a:gdLst>
                      <a:gd name="T0" fmla="*/ 296 w 296"/>
                      <a:gd name="T1" fmla="*/ 528 h 552"/>
                      <a:gd name="T2" fmla="*/ 104 w 296"/>
                      <a:gd name="T3" fmla="*/ 528 h 552"/>
                      <a:gd name="T4" fmla="*/ 8 w 296"/>
                      <a:gd name="T5" fmla="*/ 384 h 552"/>
                      <a:gd name="T6" fmla="*/ 56 w 296"/>
                      <a:gd name="T7" fmla="*/ 192 h 552"/>
                      <a:gd name="T8" fmla="*/ 200 w 296"/>
                      <a:gd name="T9" fmla="*/ 48 h 552"/>
                      <a:gd name="T10" fmla="*/ 296 w 296"/>
                      <a:gd name="T11" fmla="*/ 0 h 5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96" h="552">
                        <a:moveTo>
                          <a:pt x="296" y="528"/>
                        </a:moveTo>
                        <a:cubicBezTo>
                          <a:pt x="224" y="540"/>
                          <a:pt x="152" y="552"/>
                          <a:pt x="104" y="528"/>
                        </a:cubicBezTo>
                        <a:cubicBezTo>
                          <a:pt x="56" y="504"/>
                          <a:pt x="16" y="440"/>
                          <a:pt x="8" y="384"/>
                        </a:cubicBezTo>
                        <a:cubicBezTo>
                          <a:pt x="0" y="328"/>
                          <a:pt x="24" y="248"/>
                          <a:pt x="56" y="192"/>
                        </a:cubicBezTo>
                        <a:cubicBezTo>
                          <a:pt x="88" y="136"/>
                          <a:pt x="160" y="80"/>
                          <a:pt x="200" y="48"/>
                        </a:cubicBezTo>
                        <a:cubicBezTo>
                          <a:pt x="240" y="16"/>
                          <a:pt x="268" y="8"/>
                          <a:pt x="296" y="0"/>
                        </a:cubicBezTo>
                      </a:path>
                    </a:pathLst>
                  </a:custGeom>
                  <a:solidFill>
                    <a:srgbClr val="FF0000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7466" name="Freeform 58"/>
                  <p:cNvSpPr>
                    <a:spLocks/>
                  </p:cNvSpPr>
                  <p:nvPr/>
                </p:nvSpPr>
                <p:spPr bwMode="auto">
                  <a:xfrm flipH="1">
                    <a:off x="4032" y="2064"/>
                    <a:ext cx="376" cy="552"/>
                  </a:xfrm>
                  <a:custGeom>
                    <a:avLst/>
                    <a:gdLst>
                      <a:gd name="T0" fmla="*/ 296 w 296"/>
                      <a:gd name="T1" fmla="*/ 528 h 552"/>
                      <a:gd name="T2" fmla="*/ 104 w 296"/>
                      <a:gd name="T3" fmla="*/ 528 h 552"/>
                      <a:gd name="T4" fmla="*/ 8 w 296"/>
                      <a:gd name="T5" fmla="*/ 384 h 552"/>
                      <a:gd name="T6" fmla="*/ 56 w 296"/>
                      <a:gd name="T7" fmla="*/ 192 h 552"/>
                      <a:gd name="T8" fmla="*/ 200 w 296"/>
                      <a:gd name="T9" fmla="*/ 48 h 552"/>
                      <a:gd name="T10" fmla="*/ 296 w 296"/>
                      <a:gd name="T11" fmla="*/ 0 h 5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96" h="552">
                        <a:moveTo>
                          <a:pt x="296" y="528"/>
                        </a:moveTo>
                        <a:cubicBezTo>
                          <a:pt x="224" y="540"/>
                          <a:pt x="152" y="552"/>
                          <a:pt x="104" y="528"/>
                        </a:cubicBezTo>
                        <a:cubicBezTo>
                          <a:pt x="56" y="504"/>
                          <a:pt x="16" y="440"/>
                          <a:pt x="8" y="384"/>
                        </a:cubicBezTo>
                        <a:cubicBezTo>
                          <a:pt x="0" y="328"/>
                          <a:pt x="24" y="248"/>
                          <a:pt x="56" y="192"/>
                        </a:cubicBezTo>
                        <a:cubicBezTo>
                          <a:pt x="88" y="136"/>
                          <a:pt x="160" y="80"/>
                          <a:pt x="200" y="48"/>
                        </a:cubicBezTo>
                        <a:cubicBezTo>
                          <a:pt x="240" y="16"/>
                          <a:pt x="268" y="8"/>
                          <a:pt x="296" y="0"/>
                        </a:cubicBezTo>
                      </a:path>
                    </a:pathLst>
                  </a:custGeom>
                  <a:solidFill>
                    <a:srgbClr val="FF0000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17467" name="Freeform 59"/>
                <p:cNvSpPr>
                  <a:spLocks/>
                </p:cNvSpPr>
                <p:nvPr/>
              </p:nvSpPr>
              <p:spPr bwMode="auto">
                <a:xfrm flipV="1">
                  <a:off x="4128" y="2208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468" name="Freeform 60"/>
                <p:cNvSpPr>
                  <a:spLocks/>
                </p:cNvSpPr>
                <p:nvPr/>
              </p:nvSpPr>
              <p:spPr bwMode="auto">
                <a:xfrm flipV="1">
                  <a:off x="3888" y="216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469" name="Freeform 61"/>
                <p:cNvSpPr>
                  <a:spLocks/>
                </p:cNvSpPr>
                <p:nvPr/>
              </p:nvSpPr>
              <p:spPr bwMode="auto">
                <a:xfrm flipV="1">
                  <a:off x="3936" y="2208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470" name="Freeform 62"/>
                <p:cNvSpPr>
                  <a:spLocks/>
                </p:cNvSpPr>
                <p:nvPr/>
              </p:nvSpPr>
              <p:spPr bwMode="auto">
                <a:xfrm flipV="1">
                  <a:off x="4032" y="225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471" name="Freeform 63"/>
                <p:cNvSpPr>
                  <a:spLocks/>
                </p:cNvSpPr>
                <p:nvPr/>
              </p:nvSpPr>
              <p:spPr bwMode="auto">
                <a:xfrm flipV="1">
                  <a:off x="3984" y="2352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472" name="Freeform 64"/>
                <p:cNvSpPr>
                  <a:spLocks/>
                </p:cNvSpPr>
                <p:nvPr/>
              </p:nvSpPr>
              <p:spPr bwMode="auto">
                <a:xfrm flipV="1">
                  <a:off x="3936" y="240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473" name="Freeform 65"/>
                <p:cNvSpPr>
                  <a:spLocks/>
                </p:cNvSpPr>
                <p:nvPr/>
              </p:nvSpPr>
              <p:spPr bwMode="auto">
                <a:xfrm flipV="1">
                  <a:off x="3984" y="2448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474" name="Freeform 66"/>
                <p:cNvSpPr>
                  <a:spLocks/>
                </p:cNvSpPr>
                <p:nvPr/>
              </p:nvSpPr>
              <p:spPr bwMode="auto">
                <a:xfrm flipV="1">
                  <a:off x="4080" y="249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475" name="Freeform 67"/>
                <p:cNvSpPr>
                  <a:spLocks/>
                </p:cNvSpPr>
                <p:nvPr/>
              </p:nvSpPr>
              <p:spPr bwMode="auto">
                <a:xfrm flipV="1">
                  <a:off x="3840" y="225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476" name="Freeform 68"/>
                <p:cNvSpPr>
                  <a:spLocks/>
                </p:cNvSpPr>
                <p:nvPr/>
              </p:nvSpPr>
              <p:spPr bwMode="auto">
                <a:xfrm flipV="1">
                  <a:off x="3888" y="2304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477" name="Freeform 69"/>
                <p:cNvSpPr>
                  <a:spLocks/>
                </p:cNvSpPr>
                <p:nvPr/>
              </p:nvSpPr>
              <p:spPr bwMode="auto">
                <a:xfrm flipH="1" flipV="1">
                  <a:off x="4080" y="240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478" name="Freeform 70"/>
                <p:cNvSpPr>
                  <a:spLocks/>
                </p:cNvSpPr>
                <p:nvPr/>
              </p:nvSpPr>
              <p:spPr bwMode="auto">
                <a:xfrm flipH="1" flipV="1">
                  <a:off x="4176" y="240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479" name="Freeform 71"/>
                <p:cNvSpPr>
                  <a:spLocks/>
                </p:cNvSpPr>
                <p:nvPr/>
              </p:nvSpPr>
              <p:spPr bwMode="auto">
                <a:xfrm flipH="1" flipV="1">
                  <a:off x="4128" y="2304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480" name="Freeform 72"/>
                <p:cNvSpPr>
                  <a:spLocks/>
                </p:cNvSpPr>
                <p:nvPr/>
              </p:nvSpPr>
              <p:spPr bwMode="auto">
                <a:xfrm flipH="1" flipV="1">
                  <a:off x="4224" y="225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481" name="Freeform 73"/>
                <p:cNvSpPr>
                  <a:spLocks/>
                </p:cNvSpPr>
                <p:nvPr/>
              </p:nvSpPr>
              <p:spPr bwMode="auto">
                <a:xfrm flipH="1" flipV="1">
                  <a:off x="4224" y="216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482" name="plant"/>
                <p:cNvSpPr>
                  <a:spLocks noEditPoints="1" noChangeArrowheads="1"/>
                </p:cNvSpPr>
                <p:nvPr/>
              </p:nvSpPr>
              <p:spPr bwMode="auto">
                <a:xfrm>
                  <a:off x="3888" y="1920"/>
                  <a:ext cx="378" cy="234"/>
                </a:xfrm>
                <a:custGeom>
                  <a:avLst/>
                  <a:gdLst>
                    <a:gd name="T0" fmla="*/ 0 w 21600"/>
                    <a:gd name="T1" fmla="*/ 0 h 21600"/>
                    <a:gd name="T2" fmla="*/ 10800 w 21600"/>
                    <a:gd name="T3" fmla="*/ 0 h 21600"/>
                    <a:gd name="T4" fmla="*/ 21600 w 21600"/>
                    <a:gd name="T5" fmla="*/ 0 h 21600"/>
                    <a:gd name="T6" fmla="*/ 21600 w 21600"/>
                    <a:gd name="T7" fmla="*/ 10800 h 21600"/>
                    <a:gd name="T8" fmla="*/ 21600 w 21600"/>
                    <a:gd name="T9" fmla="*/ 21600 h 21600"/>
                    <a:gd name="T10" fmla="*/ 10800 w 21600"/>
                    <a:gd name="T11" fmla="*/ 21600 h 21600"/>
                    <a:gd name="T12" fmla="*/ 0 w 21600"/>
                    <a:gd name="T13" fmla="*/ 21600 h 21600"/>
                    <a:gd name="T14" fmla="*/ 0 w 21600"/>
                    <a:gd name="T15" fmla="*/ 10800 h 21600"/>
                    <a:gd name="T16" fmla="*/ 7100 w 21600"/>
                    <a:gd name="T17" fmla="*/ 10092 h 21600"/>
                    <a:gd name="T18" fmla="*/ 14545 w 21600"/>
                    <a:gd name="T19" fmla="*/ 13573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9368" y="9002"/>
                      </a:moveTo>
                      <a:lnTo>
                        <a:pt x="9254" y="8422"/>
                      </a:lnTo>
                      <a:lnTo>
                        <a:pt x="9139" y="7935"/>
                      </a:lnTo>
                      <a:lnTo>
                        <a:pt x="8819" y="7355"/>
                      </a:lnTo>
                      <a:lnTo>
                        <a:pt x="8475" y="6728"/>
                      </a:lnTo>
                      <a:lnTo>
                        <a:pt x="8040" y="6287"/>
                      </a:lnTo>
                      <a:lnTo>
                        <a:pt x="7421" y="5707"/>
                      </a:lnTo>
                      <a:lnTo>
                        <a:pt x="6574" y="5429"/>
                      </a:lnTo>
                      <a:lnTo>
                        <a:pt x="5452" y="5313"/>
                      </a:lnTo>
                      <a:lnTo>
                        <a:pt x="4856" y="5220"/>
                      </a:lnTo>
                      <a:lnTo>
                        <a:pt x="4169" y="5220"/>
                      </a:lnTo>
                      <a:lnTo>
                        <a:pt x="3665" y="5104"/>
                      </a:lnTo>
                      <a:lnTo>
                        <a:pt x="3001" y="4872"/>
                      </a:lnTo>
                      <a:lnTo>
                        <a:pt x="2497" y="4756"/>
                      </a:lnTo>
                      <a:lnTo>
                        <a:pt x="2062" y="4408"/>
                      </a:lnTo>
                      <a:lnTo>
                        <a:pt x="1603" y="4083"/>
                      </a:lnTo>
                      <a:lnTo>
                        <a:pt x="1283" y="3689"/>
                      </a:lnTo>
                      <a:lnTo>
                        <a:pt x="1283" y="4315"/>
                      </a:lnTo>
                      <a:lnTo>
                        <a:pt x="1489" y="5104"/>
                      </a:lnTo>
                      <a:lnTo>
                        <a:pt x="1832" y="6055"/>
                      </a:lnTo>
                      <a:lnTo>
                        <a:pt x="2382" y="6914"/>
                      </a:lnTo>
                      <a:lnTo>
                        <a:pt x="2680" y="7471"/>
                      </a:lnTo>
                      <a:lnTo>
                        <a:pt x="3115" y="7935"/>
                      </a:lnTo>
                      <a:lnTo>
                        <a:pt x="3573" y="8213"/>
                      </a:lnTo>
                      <a:lnTo>
                        <a:pt x="4077" y="8654"/>
                      </a:lnTo>
                      <a:lnTo>
                        <a:pt x="4627" y="9002"/>
                      </a:lnTo>
                      <a:lnTo>
                        <a:pt x="5245" y="9234"/>
                      </a:lnTo>
                      <a:lnTo>
                        <a:pt x="6024" y="9443"/>
                      </a:lnTo>
                      <a:lnTo>
                        <a:pt x="6757" y="9628"/>
                      </a:lnTo>
                      <a:lnTo>
                        <a:pt x="5177" y="10069"/>
                      </a:lnTo>
                      <a:lnTo>
                        <a:pt x="3963" y="10649"/>
                      </a:lnTo>
                      <a:lnTo>
                        <a:pt x="3344" y="11044"/>
                      </a:lnTo>
                      <a:lnTo>
                        <a:pt x="2886" y="11600"/>
                      </a:lnTo>
                      <a:lnTo>
                        <a:pt x="2497" y="12041"/>
                      </a:lnTo>
                      <a:lnTo>
                        <a:pt x="1947" y="12343"/>
                      </a:lnTo>
                      <a:lnTo>
                        <a:pt x="1168" y="12668"/>
                      </a:lnTo>
                      <a:lnTo>
                        <a:pt x="0" y="12900"/>
                      </a:lnTo>
                      <a:lnTo>
                        <a:pt x="435" y="13248"/>
                      </a:lnTo>
                      <a:lnTo>
                        <a:pt x="779" y="13456"/>
                      </a:lnTo>
                      <a:lnTo>
                        <a:pt x="1283" y="13642"/>
                      </a:lnTo>
                      <a:lnTo>
                        <a:pt x="1718" y="13758"/>
                      </a:lnTo>
                      <a:lnTo>
                        <a:pt x="2680" y="13851"/>
                      </a:lnTo>
                      <a:lnTo>
                        <a:pt x="3573" y="13758"/>
                      </a:lnTo>
                      <a:lnTo>
                        <a:pt x="4512" y="13526"/>
                      </a:lnTo>
                      <a:lnTo>
                        <a:pt x="5360" y="13248"/>
                      </a:lnTo>
                      <a:lnTo>
                        <a:pt x="6139" y="12900"/>
                      </a:lnTo>
                      <a:lnTo>
                        <a:pt x="6757" y="12552"/>
                      </a:lnTo>
                      <a:lnTo>
                        <a:pt x="6459" y="13132"/>
                      </a:lnTo>
                      <a:lnTo>
                        <a:pt x="6139" y="13642"/>
                      </a:lnTo>
                      <a:lnTo>
                        <a:pt x="5910" y="14199"/>
                      </a:lnTo>
                      <a:lnTo>
                        <a:pt x="5681" y="14663"/>
                      </a:lnTo>
                      <a:lnTo>
                        <a:pt x="5681" y="15150"/>
                      </a:lnTo>
                      <a:lnTo>
                        <a:pt x="5681" y="15730"/>
                      </a:lnTo>
                      <a:lnTo>
                        <a:pt x="5681" y="16241"/>
                      </a:lnTo>
                      <a:lnTo>
                        <a:pt x="5795" y="16913"/>
                      </a:lnTo>
                      <a:lnTo>
                        <a:pt x="5910" y="17586"/>
                      </a:lnTo>
                      <a:lnTo>
                        <a:pt x="5910" y="18213"/>
                      </a:lnTo>
                      <a:lnTo>
                        <a:pt x="5795" y="18885"/>
                      </a:lnTo>
                      <a:lnTo>
                        <a:pt x="5566" y="19396"/>
                      </a:lnTo>
                      <a:lnTo>
                        <a:pt x="5245" y="19976"/>
                      </a:lnTo>
                      <a:lnTo>
                        <a:pt x="4971" y="20370"/>
                      </a:lnTo>
                      <a:lnTo>
                        <a:pt x="4512" y="20811"/>
                      </a:lnTo>
                      <a:lnTo>
                        <a:pt x="4077" y="21043"/>
                      </a:lnTo>
                      <a:lnTo>
                        <a:pt x="5177" y="20927"/>
                      </a:lnTo>
                      <a:lnTo>
                        <a:pt x="6253" y="20486"/>
                      </a:lnTo>
                      <a:lnTo>
                        <a:pt x="7421" y="19976"/>
                      </a:lnTo>
                      <a:lnTo>
                        <a:pt x="8361" y="19187"/>
                      </a:lnTo>
                      <a:lnTo>
                        <a:pt x="8819" y="18769"/>
                      </a:lnTo>
                      <a:lnTo>
                        <a:pt x="9139" y="18213"/>
                      </a:lnTo>
                      <a:lnTo>
                        <a:pt x="9437" y="17772"/>
                      </a:lnTo>
                      <a:lnTo>
                        <a:pt x="9643" y="17261"/>
                      </a:lnTo>
                      <a:lnTo>
                        <a:pt x="9872" y="16681"/>
                      </a:lnTo>
                      <a:lnTo>
                        <a:pt x="9872" y="16171"/>
                      </a:lnTo>
                      <a:lnTo>
                        <a:pt x="9872" y="15614"/>
                      </a:lnTo>
                      <a:lnTo>
                        <a:pt x="9758" y="15057"/>
                      </a:lnTo>
                      <a:lnTo>
                        <a:pt x="10216" y="15498"/>
                      </a:lnTo>
                      <a:lnTo>
                        <a:pt x="10537" y="16241"/>
                      </a:lnTo>
                      <a:lnTo>
                        <a:pt x="10834" y="17145"/>
                      </a:lnTo>
                      <a:lnTo>
                        <a:pt x="11041" y="18213"/>
                      </a:lnTo>
                      <a:lnTo>
                        <a:pt x="11155" y="19187"/>
                      </a:lnTo>
                      <a:lnTo>
                        <a:pt x="11155" y="20185"/>
                      </a:lnTo>
                      <a:lnTo>
                        <a:pt x="11155" y="20579"/>
                      </a:lnTo>
                      <a:lnTo>
                        <a:pt x="11041" y="21043"/>
                      </a:lnTo>
                      <a:lnTo>
                        <a:pt x="10926" y="21391"/>
                      </a:lnTo>
                      <a:lnTo>
                        <a:pt x="10766" y="21600"/>
                      </a:lnTo>
                      <a:lnTo>
                        <a:pt x="11499" y="21484"/>
                      </a:lnTo>
                      <a:lnTo>
                        <a:pt x="12323" y="21043"/>
                      </a:lnTo>
                      <a:lnTo>
                        <a:pt x="13102" y="20370"/>
                      </a:lnTo>
                      <a:lnTo>
                        <a:pt x="13606" y="19628"/>
                      </a:lnTo>
                      <a:lnTo>
                        <a:pt x="13950" y="19071"/>
                      </a:lnTo>
                      <a:lnTo>
                        <a:pt x="14064" y="18677"/>
                      </a:lnTo>
                      <a:lnTo>
                        <a:pt x="14179" y="18097"/>
                      </a:lnTo>
                      <a:lnTo>
                        <a:pt x="14293" y="17586"/>
                      </a:lnTo>
                      <a:lnTo>
                        <a:pt x="14179" y="16913"/>
                      </a:lnTo>
                      <a:lnTo>
                        <a:pt x="14064" y="16241"/>
                      </a:lnTo>
                      <a:lnTo>
                        <a:pt x="13835" y="15614"/>
                      </a:lnTo>
                      <a:lnTo>
                        <a:pt x="13560" y="14872"/>
                      </a:lnTo>
                      <a:lnTo>
                        <a:pt x="13950" y="14941"/>
                      </a:lnTo>
                      <a:lnTo>
                        <a:pt x="14408" y="15150"/>
                      </a:lnTo>
                      <a:lnTo>
                        <a:pt x="14843" y="15266"/>
                      </a:lnTo>
                      <a:lnTo>
                        <a:pt x="15232" y="15614"/>
                      </a:lnTo>
                      <a:lnTo>
                        <a:pt x="15576" y="15846"/>
                      </a:lnTo>
                      <a:lnTo>
                        <a:pt x="15897" y="16171"/>
                      </a:lnTo>
                      <a:lnTo>
                        <a:pt x="16126" y="16473"/>
                      </a:lnTo>
                      <a:lnTo>
                        <a:pt x="16240" y="16913"/>
                      </a:lnTo>
                      <a:lnTo>
                        <a:pt x="16515" y="17261"/>
                      </a:lnTo>
                      <a:lnTo>
                        <a:pt x="17088" y="17586"/>
                      </a:lnTo>
                      <a:lnTo>
                        <a:pt x="17798" y="17865"/>
                      </a:lnTo>
                      <a:lnTo>
                        <a:pt x="18576" y="18097"/>
                      </a:lnTo>
                      <a:lnTo>
                        <a:pt x="19424" y="18213"/>
                      </a:lnTo>
                      <a:lnTo>
                        <a:pt x="20317" y="18213"/>
                      </a:lnTo>
                      <a:lnTo>
                        <a:pt x="21050" y="18213"/>
                      </a:lnTo>
                      <a:lnTo>
                        <a:pt x="21600" y="17865"/>
                      </a:lnTo>
                      <a:lnTo>
                        <a:pt x="21165" y="17656"/>
                      </a:lnTo>
                      <a:lnTo>
                        <a:pt x="20592" y="17470"/>
                      </a:lnTo>
                      <a:lnTo>
                        <a:pt x="20088" y="17029"/>
                      </a:lnTo>
                      <a:lnTo>
                        <a:pt x="19653" y="16681"/>
                      </a:lnTo>
                      <a:lnTo>
                        <a:pt x="19195" y="16241"/>
                      </a:lnTo>
                      <a:lnTo>
                        <a:pt x="18920" y="15962"/>
                      </a:lnTo>
                      <a:lnTo>
                        <a:pt x="18576" y="15498"/>
                      </a:lnTo>
                      <a:lnTo>
                        <a:pt x="18576" y="15057"/>
                      </a:lnTo>
                      <a:lnTo>
                        <a:pt x="18485" y="14756"/>
                      </a:lnTo>
                      <a:lnTo>
                        <a:pt x="18256" y="14199"/>
                      </a:lnTo>
                      <a:lnTo>
                        <a:pt x="17912" y="13526"/>
                      </a:lnTo>
                      <a:lnTo>
                        <a:pt x="17523" y="13016"/>
                      </a:lnTo>
                      <a:lnTo>
                        <a:pt x="16973" y="12436"/>
                      </a:lnTo>
                      <a:lnTo>
                        <a:pt x="16355" y="12041"/>
                      </a:lnTo>
                      <a:lnTo>
                        <a:pt x="16011" y="11832"/>
                      </a:lnTo>
                      <a:lnTo>
                        <a:pt x="15690" y="11716"/>
                      </a:lnTo>
                      <a:lnTo>
                        <a:pt x="15232" y="11716"/>
                      </a:lnTo>
                      <a:lnTo>
                        <a:pt x="14843" y="11716"/>
                      </a:lnTo>
                      <a:lnTo>
                        <a:pt x="15461" y="11252"/>
                      </a:lnTo>
                      <a:lnTo>
                        <a:pt x="16126" y="10858"/>
                      </a:lnTo>
                      <a:lnTo>
                        <a:pt x="16973" y="10649"/>
                      </a:lnTo>
                      <a:lnTo>
                        <a:pt x="17798" y="10417"/>
                      </a:lnTo>
                      <a:lnTo>
                        <a:pt x="18806" y="10301"/>
                      </a:lnTo>
                      <a:lnTo>
                        <a:pt x="19653" y="10301"/>
                      </a:lnTo>
                      <a:lnTo>
                        <a:pt x="20478" y="10417"/>
                      </a:lnTo>
                      <a:lnTo>
                        <a:pt x="21256" y="10533"/>
                      </a:lnTo>
                      <a:lnTo>
                        <a:pt x="20707" y="9837"/>
                      </a:lnTo>
                      <a:lnTo>
                        <a:pt x="19859" y="9234"/>
                      </a:lnTo>
                      <a:lnTo>
                        <a:pt x="18806" y="8538"/>
                      </a:lnTo>
                      <a:lnTo>
                        <a:pt x="17637" y="8144"/>
                      </a:lnTo>
                      <a:lnTo>
                        <a:pt x="16973" y="8027"/>
                      </a:lnTo>
                      <a:lnTo>
                        <a:pt x="16355" y="7935"/>
                      </a:lnTo>
                      <a:lnTo>
                        <a:pt x="15805" y="7935"/>
                      </a:lnTo>
                      <a:lnTo>
                        <a:pt x="15118" y="8027"/>
                      </a:lnTo>
                      <a:lnTo>
                        <a:pt x="14614" y="8144"/>
                      </a:lnTo>
                      <a:lnTo>
                        <a:pt x="14064" y="8422"/>
                      </a:lnTo>
                      <a:lnTo>
                        <a:pt x="13606" y="8886"/>
                      </a:lnTo>
                      <a:lnTo>
                        <a:pt x="13217" y="9327"/>
                      </a:lnTo>
                      <a:lnTo>
                        <a:pt x="13606" y="8538"/>
                      </a:lnTo>
                      <a:lnTo>
                        <a:pt x="13950" y="7935"/>
                      </a:lnTo>
                      <a:lnTo>
                        <a:pt x="14293" y="7123"/>
                      </a:lnTo>
                      <a:lnTo>
                        <a:pt x="14499" y="6519"/>
                      </a:lnTo>
                      <a:lnTo>
                        <a:pt x="14614" y="5823"/>
                      </a:lnTo>
                      <a:lnTo>
                        <a:pt x="14614" y="5220"/>
                      </a:lnTo>
                      <a:lnTo>
                        <a:pt x="14408" y="4524"/>
                      </a:lnTo>
                      <a:lnTo>
                        <a:pt x="14064" y="3898"/>
                      </a:lnTo>
                      <a:lnTo>
                        <a:pt x="13606" y="3225"/>
                      </a:lnTo>
                      <a:lnTo>
                        <a:pt x="13331" y="2598"/>
                      </a:lnTo>
                      <a:lnTo>
                        <a:pt x="13102" y="2042"/>
                      </a:lnTo>
                      <a:lnTo>
                        <a:pt x="12896" y="1485"/>
                      </a:lnTo>
                      <a:lnTo>
                        <a:pt x="12781" y="1090"/>
                      </a:lnTo>
                      <a:lnTo>
                        <a:pt x="12667" y="626"/>
                      </a:lnTo>
                      <a:lnTo>
                        <a:pt x="12667" y="278"/>
                      </a:lnTo>
                      <a:lnTo>
                        <a:pt x="12667" y="0"/>
                      </a:lnTo>
                      <a:lnTo>
                        <a:pt x="12163" y="394"/>
                      </a:lnTo>
                      <a:lnTo>
                        <a:pt x="11728" y="974"/>
                      </a:lnTo>
                      <a:lnTo>
                        <a:pt x="11155" y="1601"/>
                      </a:lnTo>
                      <a:lnTo>
                        <a:pt x="10766" y="2390"/>
                      </a:lnTo>
                      <a:lnTo>
                        <a:pt x="10330" y="3109"/>
                      </a:lnTo>
                      <a:lnTo>
                        <a:pt x="10101" y="3898"/>
                      </a:lnTo>
                      <a:lnTo>
                        <a:pt x="9987" y="4524"/>
                      </a:lnTo>
                      <a:lnTo>
                        <a:pt x="10101" y="5220"/>
                      </a:lnTo>
                      <a:lnTo>
                        <a:pt x="10216" y="5823"/>
                      </a:lnTo>
                      <a:lnTo>
                        <a:pt x="10330" y="6403"/>
                      </a:lnTo>
                      <a:lnTo>
                        <a:pt x="10330" y="6914"/>
                      </a:lnTo>
                      <a:lnTo>
                        <a:pt x="10216" y="7471"/>
                      </a:lnTo>
                      <a:lnTo>
                        <a:pt x="10101" y="7935"/>
                      </a:lnTo>
                      <a:lnTo>
                        <a:pt x="9872" y="8329"/>
                      </a:lnTo>
                      <a:lnTo>
                        <a:pt x="9643" y="8654"/>
                      </a:lnTo>
                      <a:lnTo>
                        <a:pt x="9368" y="9002"/>
                      </a:lnTo>
                      <a:close/>
                    </a:path>
                  </a:pathLst>
                </a:custGeom>
                <a:solidFill>
                  <a:srgbClr val="0080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107763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7483" name="Group 75"/>
              <p:cNvGrpSpPr>
                <a:grpSpLocks/>
              </p:cNvGrpSpPr>
              <p:nvPr/>
            </p:nvGrpSpPr>
            <p:grpSpPr bwMode="auto">
              <a:xfrm>
                <a:off x="4464" y="2256"/>
                <a:ext cx="240" cy="288"/>
                <a:chOff x="3744" y="1920"/>
                <a:chExt cx="664" cy="696"/>
              </a:xfrm>
            </p:grpSpPr>
            <p:grpSp>
              <p:nvGrpSpPr>
                <p:cNvPr id="17484" name="Group 76"/>
                <p:cNvGrpSpPr>
                  <a:grpSpLocks/>
                </p:cNvGrpSpPr>
                <p:nvPr/>
              </p:nvGrpSpPr>
              <p:grpSpPr bwMode="auto">
                <a:xfrm rot="10650084">
                  <a:off x="3744" y="2064"/>
                  <a:ext cx="664" cy="552"/>
                  <a:chOff x="3744" y="2064"/>
                  <a:chExt cx="664" cy="552"/>
                </a:xfrm>
              </p:grpSpPr>
              <p:sp>
                <p:nvSpPr>
                  <p:cNvPr id="17485" name="Freeform 77"/>
                  <p:cNvSpPr>
                    <a:spLocks/>
                  </p:cNvSpPr>
                  <p:nvPr/>
                </p:nvSpPr>
                <p:spPr bwMode="auto">
                  <a:xfrm>
                    <a:off x="3744" y="2064"/>
                    <a:ext cx="296" cy="552"/>
                  </a:xfrm>
                  <a:custGeom>
                    <a:avLst/>
                    <a:gdLst>
                      <a:gd name="T0" fmla="*/ 296 w 296"/>
                      <a:gd name="T1" fmla="*/ 528 h 552"/>
                      <a:gd name="T2" fmla="*/ 104 w 296"/>
                      <a:gd name="T3" fmla="*/ 528 h 552"/>
                      <a:gd name="T4" fmla="*/ 8 w 296"/>
                      <a:gd name="T5" fmla="*/ 384 h 552"/>
                      <a:gd name="T6" fmla="*/ 56 w 296"/>
                      <a:gd name="T7" fmla="*/ 192 h 552"/>
                      <a:gd name="T8" fmla="*/ 200 w 296"/>
                      <a:gd name="T9" fmla="*/ 48 h 552"/>
                      <a:gd name="T10" fmla="*/ 296 w 296"/>
                      <a:gd name="T11" fmla="*/ 0 h 5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96" h="552">
                        <a:moveTo>
                          <a:pt x="296" y="528"/>
                        </a:moveTo>
                        <a:cubicBezTo>
                          <a:pt x="224" y="540"/>
                          <a:pt x="152" y="552"/>
                          <a:pt x="104" y="528"/>
                        </a:cubicBezTo>
                        <a:cubicBezTo>
                          <a:pt x="56" y="504"/>
                          <a:pt x="16" y="440"/>
                          <a:pt x="8" y="384"/>
                        </a:cubicBezTo>
                        <a:cubicBezTo>
                          <a:pt x="0" y="328"/>
                          <a:pt x="24" y="248"/>
                          <a:pt x="56" y="192"/>
                        </a:cubicBezTo>
                        <a:cubicBezTo>
                          <a:pt x="88" y="136"/>
                          <a:pt x="160" y="80"/>
                          <a:pt x="200" y="48"/>
                        </a:cubicBezTo>
                        <a:cubicBezTo>
                          <a:pt x="240" y="16"/>
                          <a:pt x="268" y="8"/>
                          <a:pt x="296" y="0"/>
                        </a:cubicBezTo>
                      </a:path>
                    </a:pathLst>
                  </a:custGeom>
                  <a:solidFill>
                    <a:srgbClr val="FF0000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7486" name="Freeform 78"/>
                  <p:cNvSpPr>
                    <a:spLocks/>
                  </p:cNvSpPr>
                  <p:nvPr/>
                </p:nvSpPr>
                <p:spPr bwMode="auto">
                  <a:xfrm flipH="1">
                    <a:off x="4032" y="2064"/>
                    <a:ext cx="376" cy="552"/>
                  </a:xfrm>
                  <a:custGeom>
                    <a:avLst/>
                    <a:gdLst>
                      <a:gd name="T0" fmla="*/ 296 w 296"/>
                      <a:gd name="T1" fmla="*/ 528 h 552"/>
                      <a:gd name="T2" fmla="*/ 104 w 296"/>
                      <a:gd name="T3" fmla="*/ 528 h 552"/>
                      <a:gd name="T4" fmla="*/ 8 w 296"/>
                      <a:gd name="T5" fmla="*/ 384 h 552"/>
                      <a:gd name="T6" fmla="*/ 56 w 296"/>
                      <a:gd name="T7" fmla="*/ 192 h 552"/>
                      <a:gd name="T8" fmla="*/ 200 w 296"/>
                      <a:gd name="T9" fmla="*/ 48 h 552"/>
                      <a:gd name="T10" fmla="*/ 296 w 296"/>
                      <a:gd name="T11" fmla="*/ 0 h 5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96" h="552">
                        <a:moveTo>
                          <a:pt x="296" y="528"/>
                        </a:moveTo>
                        <a:cubicBezTo>
                          <a:pt x="224" y="540"/>
                          <a:pt x="152" y="552"/>
                          <a:pt x="104" y="528"/>
                        </a:cubicBezTo>
                        <a:cubicBezTo>
                          <a:pt x="56" y="504"/>
                          <a:pt x="16" y="440"/>
                          <a:pt x="8" y="384"/>
                        </a:cubicBezTo>
                        <a:cubicBezTo>
                          <a:pt x="0" y="328"/>
                          <a:pt x="24" y="248"/>
                          <a:pt x="56" y="192"/>
                        </a:cubicBezTo>
                        <a:cubicBezTo>
                          <a:pt x="88" y="136"/>
                          <a:pt x="160" y="80"/>
                          <a:pt x="200" y="48"/>
                        </a:cubicBezTo>
                        <a:cubicBezTo>
                          <a:pt x="240" y="16"/>
                          <a:pt x="268" y="8"/>
                          <a:pt x="296" y="0"/>
                        </a:cubicBezTo>
                      </a:path>
                    </a:pathLst>
                  </a:custGeom>
                  <a:solidFill>
                    <a:srgbClr val="FF0000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17487" name="Freeform 79"/>
                <p:cNvSpPr>
                  <a:spLocks/>
                </p:cNvSpPr>
                <p:nvPr/>
              </p:nvSpPr>
              <p:spPr bwMode="auto">
                <a:xfrm flipV="1">
                  <a:off x="4128" y="2208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488" name="Freeform 80"/>
                <p:cNvSpPr>
                  <a:spLocks/>
                </p:cNvSpPr>
                <p:nvPr/>
              </p:nvSpPr>
              <p:spPr bwMode="auto">
                <a:xfrm flipV="1">
                  <a:off x="3888" y="216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489" name="Freeform 81"/>
                <p:cNvSpPr>
                  <a:spLocks/>
                </p:cNvSpPr>
                <p:nvPr/>
              </p:nvSpPr>
              <p:spPr bwMode="auto">
                <a:xfrm flipV="1">
                  <a:off x="3936" y="2208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490" name="Freeform 82"/>
                <p:cNvSpPr>
                  <a:spLocks/>
                </p:cNvSpPr>
                <p:nvPr/>
              </p:nvSpPr>
              <p:spPr bwMode="auto">
                <a:xfrm flipV="1">
                  <a:off x="4032" y="225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491" name="Freeform 83"/>
                <p:cNvSpPr>
                  <a:spLocks/>
                </p:cNvSpPr>
                <p:nvPr/>
              </p:nvSpPr>
              <p:spPr bwMode="auto">
                <a:xfrm flipV="1">
                  <a:off x="3984" y="2352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492" name="Freeform 84"/>
                <p:cNvSpPr>
                  <a:spLocks/>
                </p:cNvSpPr>
                <p:nvPr/>
              </p:nvSpPr>
              <p:spPr bwMode="auto">
                <a:xfrm flipV="1">
                  <a:off x="3936" y="240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493" name="Freeform 85"/>
                <p:cNvSpPr>
                  <a:spLocks/>
                </p:cNvSpPr>
                <p:nvPr/>
              </p:nvSpPr>
              <p:spPr bwMode="auto">
                <a:xfrm flipV="1">
                  <a:off x="3984" y="2448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494" name="Freeform 86"/>
                <p:cNvSpPr>
                  <a:spLocks/>
                </p:cNvSpPr>
                <p:nvPr/>
              </p:nvSpPr>
              <p:spPr bwMode="auto">
                <a:xfrm flipV="1">
                  <a:off x="4080" y="249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495" name="Freeform 87"/>
                <p:cNvSpPr>
                  <a:spLocks/>
                </p:cNvSpPr>
                <p:nvPr/>
              </p:nvSpPr>
              <p:spPr bwMode="auto">
                <a:xfrm flipV="1">
                  <a:off x="3840" y="225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496" name="Freeform 88"/>
                <p:cNvSpPr>
                  <a:spLocks/>
                </p:cNvSpPr>
                <p:nvPr/>
              </p:nvSpPr>
              <p:spPr bwMode="auto">
                <a:xfrm flipV="1">
                  <a:off x="3888" y="2304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497" name="Freeform 89"/>
                <p:cNvSpPr>
                  <a:spLocks/>
                </p:cNvSpPr>
                <p:nvPr/>
              </p:nvSpPr>
              <p:spPr bwMode="auto">
                <a:xfrm flipH="1" flipV="1">
                  <a:off x="4080" y="240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498" name="Freeform 90"/>
                <p:cNvSpPr>
                  <a:spLocks/>
                </p:cNvSpPr>
                <p:nvPr/>
              </p:nvSpPr>
              <p:spPr bwMode="auto">
                <a:xfrm flipH="1" flipV="1">
                  <a:off x="4176" y="240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499" name="Freeform 91"/>
                <p:cNvSpPr>
                  <a:spLocks/>
                </p:cNvSpPr>
                <p:nvPr/>
              </p:nvSpPr>
              <p:spPr bwMode="auto">
                <a:xfrm flipH="1" flipV="1">
                  <a:off x="4128" y="2304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500" name="Freeform 92"/>
                <p:cNvSpPr>
                  <a:spLocks/>
                </p:cNvSpPr>
                <p:nvPr/>
              </p:nvSpPr>
              <p:spPr bwMode="auto">
                <a:xfrm flipH="1" flipV="1">
                  <a:off x="4224" y="225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501" name="Freeform 93"/>
                <p:cNvSpPr>
                  <a:spLocks/>
                </p:cNvSpPr>
                <p:nvPr/>
              </p:nvSpPr>
              <p:spPr bwMode="auto">
                <a:xfrm flipH="1" flipV="1">
                  <a:off x="4224" y="216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502" name="plant"/>
                <p:cNvSpPr>
                  <a:spLocks noEditPoints="1" noChangeArrowheads="1"/>
                </p:cNvSpPr>
                <p:nvPr/>
              </p:nvSpPr>
              <p:spPr bwMode="auto">
                <a:xfrm>
                  <a:off x="3888" y="1920"/>
                  <a:ext cx="378" cy="234"/>
                </a:xfrm>
                <a:custGeom>
                  <a:avLst/>
                  <a:gdLst>
                    <a:gd name="T0" fmla="*/ 0 w 21600"/>
                    <a:gd name="T1" fmla="*/ 0 h 21600"/>
                    <a:gd name="T2" fmla="*/ 10800 w 21600"/>
                    <a:gd name="T3" fmla="*/ 0 h 21600"/>
                    <a:gd name="T4" fmla="*/ 21600 w 21600"/>
                    <a:gd name="T5" fmla="*/ 0 h 21600"/>
                    <a:gd name="T6" fmla="*/ 21600 w 21600"/>
                    <a:gd name="T7" fmla="*/ 10800 h 21600"/>
                    <a:gd name="T8" fmla="*/ 21600 w 21600"/>
                    <a:gd name="T9" fmla="*/ 21600 h 21600"/>
                    <a:gd name="T10" fmla="*/ 10800 w 21600"/>
                    <a:gd name="T11" fmla="*/ 21600 h 21600"/>
                    <a:gd name="T12" fmla="*/ 0 w 21600"/>
                    <a:gd name="T13" fmla="*/ 21600 h 21600"/>
                    <a:gd name="T14" fmla="*/ 0 w 21600"/>
                    <a:gd name="T15" fmla="*/ 10800 h 21600"/>
                    <a:gd name="T16" fmla="*/ 7100 w 21600"/>
                    <a:gd name="T17" fmla="*/ 10092 h 21600"/>
                    <a:gd name="T18" fmla="*/ 14545 w 21600"/>
                    <a:gd name="T19" fmla="*/ 13573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9368" y="9002"/>
                      </a:moveTo>
                      <a:lnTo>
                        <a:pt x="9254" y="8422"/>
                      </a:lnTo>
                      <a:lnTo>
                        <a:pt x="9139" y="7935"/>
                      </a:lnTo>
                      <a:lnTo>
                        <a:pt x="8819" y="7355"/>
                      </a:lnTo>
                      <a:lnTo>
                        <a:pt x="8475" y="6728"/>
                      </a:lnTo>
                      <a:lnTo>
                        <a:pt x="8040" y="6287"/>
                      </a:lnTo>
                      <a:lnTo>
                        <a:pt x="7421" y="5707"/>
                      </a:lnTo>
                      <a:lnTo>
                        <a:pt x="6574" y="5429"/>
                      </a:lnTo>
                      <a:lnTo>
                        <a:pt x="5452" y="5313"/>
                      </a:lnTo>
                      <a:lnTo>
                        <a:pt x="4856" y="5220"/>
                      </a:lnTo>
                      <a:lnTo>
                        <a:pt x="4169" y="5220"/>
                      </a:lnTo>
                      <a:lnTo>
                        <a:pt x="3665" y="5104"/>
                      </a:lnTo>
                      <a:lnTo>
                        <a:pt x="3001" y="4872"/>
                      </a:lnTo>
                      <a:lnTo>
                        <a:pt x="2497" y="4756"/>
                      </a:lnTo>
                      <a:lnTo>
                        <a:pt x="2062" y="4408"/>
                      </a:lnTo>
                      <a:lnTo>
                        <a:pt x="1603" y="4083"/>
                      </a:lnTo>
                      <a:lnTo>
                        <a:pt x="1283" y="3689"/>
                      </a:lnTo>
                      <a:lnTo>
                        <a:pt x="1283" y="4315"/>
                      </a:lnTo>
                      <a:lnTo>
                        <a:pt x="1489" y="5104"/>
                      </a:lnTo>
                      <a:lnTo>
                        <a:pt x="1832" y="6055"/>
                      </a:lnTo>
                      <a:lnTo>
                        <a:pt x="2382" y="6914"/>
                      </a:lnTo>
                      <a:lnTo>
                        <a:pt x="2680" y="7471"/>
                      </a:lnTo>
                      <a:lnTo>
                        <a:pt x="3115" y="7935"/>
                      </a:lnTo>
                      <a:lnTo>
                        <a:pt x="3573" y="8213"/>
                      </a:lnTo>
                      <a:lnTo>
                        <a:pt x="4077" y="8654"/>
                      </a:lnTo>
                      <a:lnTo>
                        <a:pt x="4627" y="9002"/>
                      </a:lnTo>
                      <a:lnTo>
                        <a:pt x="5245" y="9234"/>
                      </a:lnTo>
                      <a:lnTo>
                        <a:pt x="6024" y="9443"/>
                      </a:lnTo>
                      <a:lnTo>
                        <a:pt x="6757" y="9628"/>
                      </a:lnTo>
                      <a:lnTo>
                        <a:pt x="5177" y="10069"/>
                      </a:lnTo>
                      <a:lnTo>
                        <a:pt x="3963" y="10649"/>
                      </a:lnTo>
                      <a:lnTo>
                        <a:pt x="3344" y="11044"/>
                      </a:lnTo>
                      <a:lnTo>
                        <a:pt x="2886" y="11600"/>
                      </a:lnTo>
                      <a:lnTo>
                        <a:pt x="2497" y="12041"/>
                      </a:lnTo>
                      <a:lnTo>
                        <a:pt x="1947" y="12343"/>
                      </a:lnTo>
                      <a:lnTo>
                        <a:pt x="1168" y="12668"/>
                      </a:lnTo>
                      <a:lnTo>
                        <a:pt x="0" y="12900"/>
                      </a:lnTo>
                      <a:lnTo>
                        <a:pt x="435" y="13248"/>
                      </a:lnTo>
                      <a:lnTo>
                        <a:pt x="779" y="13456"/>
                      </a:lnTo>
                      <a:lnTo>
                        <a:pt x="1283" y="13642"/>
                      </a:lnTo>
                      <a:lnTo>
                        <a:pt x="1718" y="13758"/>
                      </a:lnTo>
                      <a:lnTo>
                        <a:pt x="2680" y="13851"/>
                      </a:lnTo>
                      <a:lnTo>
                        <a:pt x="3573" y="13758"/>
                      </a:lnTo>
                      <a:lnTo>
                        <a:pt x="4512" y="13526"/>
                      </a:lnTo>
                      <a:lnTo>
                        <a:pt x="5360" y="13248"/>
                      </a:lnTo>
                      <a:lnTo>
                        <a:pt x="6139" y="12900"/>
                      </a:lnTo>
                      <a:lnTo>
                        <a:pt x="6757" y="12552"/>
                      </a:lnTo>
                      <a:lnTo>
                        <a:pt x="6459" y="13132"/>
                      </a:lnTo>
                      <a:lnTo>
                        <a:pt x="6139" y="13642"/>
                      </a:lnTo>
                      <a:lnTo>
                        <a:pt x="5910" y="14199"/>
                      </a:lnTo>
                      <a:lnTo>
                        <a:pt x="5681" y="14663"/>
                      </a:lnTo>
                      <a:lnTo>
                        <a:pt x="5681" y="15150"/>
                      </a:lnTo>
                      <a:lnTo>
                        <a:pt x="5681" y="15730"/>
                      </a:lnTo>
                      <a:lnTo>
                        <a:pt x="5681" y="16241"/>
                      </a:lnTo>
                      <a:lnTo>
                        <a:pt x="5795" y="16913"/>
                      </a:lnTo>
                      <a:lnTo>
                        <a:pt x="5910" y="17586"/>
                      </a:lnTo>
                      <a:lnTo>
                        <a:pt x="5910" y="18213"/>
                      </a:lnTo>
                      <a:lnTo>
                        <a:pt x="5795" y="18885"/>
                      </a:lnTo>
                      <a:lnTo>
                        <a:pt x="5566" y="19396"/>
                      </a:lnTo>
                      <a:lnTo>
                        <a:pt x="5245" y="19976"/>
                      </a:lnTo>
                      <a:lnTo>
                        <a:pt x="4971" y="20370"/>
                      </a:lnTo>
                      <a:lnTo>
                        <a:pt x="4512" y="20811"/>
                      </a:lnTo>
                      <a:lnTo>
                        <a:pt x="4077" y="21043"/>
                      </a:lnTo>
                      <a:lnTo>
                        <a:pt x="5177" y="20927"/>
                      </a:lnTo>
                      <a:lnTo>
                        <a:pt x="6253" y="20486"/>
                      </a:lnTo>
                      <a:lnTo>
                        <a:pt x="7421" y="19976"/>
                      </a:lnTo>
                      <a:lnTo>
                        <a:pt x="8361" y="19187"/>
                      </a:lnTo>
                      <a:lnTo>
                        <a:pt x="8819" y="18769"/>
                      </a:lnTo>
                      <a:lnTo>
                        <a:pt x="9139" y="18213"/>
                      </a:lnTo>
                      <a:lnTo>
                        <a:pt x="9437" y="17772"/>
                      </a:lnTo>
                      <a:lnTo>
                        <a:pt x="9643" y="17261"/>
                      </a:lnTo>
                      <a:lnTo>
                        <a:pt x="9872" y="16681"/>
                      </a:lnTo>
                      <a:lnTo>
                        <a:pt x="9872" y="16171"/>
                      </a:lnTo>
                      <a:lnTo>
                        <a:pt x="9872" y="15614"/>
                      </a:lnTo>
                      <a:lnTo>
                        <a:pt x="9758" y="15057"/>
                      </a:lnTo>
                      <a:lnTo>
                        <a:pt x="10216" y="15498"/>
                      </a:lnTo>
                      <a:lnTo>
                        <a:pt x="10537" y="16241"/>
                      </a:lnTo>
                      <a:lnTo>
                        <a:pt x="10834" y="17145"/>
                      </a:lnTo>
                      <a:lnTo>
                        <a:pt x="11041" y="18213"/>
                      </a:lnTo>
                      <a:lnTo>
                        <a:pt x="11155" y="19187"/>
                      </a:lnTo>
                      <a:lnTo>
                        <a:pt x="11155" y="20185"/>
                      </a:lnTo>
                      <a:lnTo>
                        <a:pt x="11155" y="20579"/>
                      </a:lnTo>
                      <a:lnTo>
                        <a:pt x="11041" y="21043"/>
                      </a:lnTo>
                      <a:lnTo>
                        <a:pt x="10926" y="21391"/>
                      </a:lnTo>
                      <a:lnTo>
                        <a:pt x="10766" y="21600"/>
                      </a:lnTo>
                      <a:lnTo>
                        <a:pt x="11499" y="21484"/>
                      </a:lnTo>
                      <a:lnTo>
                        <a:pt x="12323" y="21043"/>
                      </a:lnTo>
                      <a:lnTo>
                        <a:pt x="13102" y="20370"/>
                      </a:lnTo>
                      <a:lnTo>
                        <a:pt x="13606" y="19628"/>
                      </a:lnTo>
                      <a:lnTo>
                        <a:pt x="13950" y="19071"/>
                      </a:lnTo>
                      <a:lnTo>
                        <a:pt x="14064" y="18677"/>
                      </a:lnTo>
                      <a:lnTo>
                        <a:pt x="14179" y="18097"/>
                      </a:lnTo>
                      <a:lnTo>
                        <a:pt x="14293" y="17586"/>
                      </a:lnTo>
                      <a:lnTo>
                        <a:pt x="14179" y="16913"/>
                      </a:lnTo>
                      <a:lnTo>
                        <a:pt x="14064" y="16241"/>
                      </a:lnTo>
                      <a:lnTo>
                        <a:pt x="13835" y="15614"/>
                      </a:lnTo>
                      <a:lnTo>
                        <a:pt x="13560" y="14872"/>
                      </a:lnTo>
                      <a:lnTo>
                        <a:pt x="13950" y="14941"/>
                      </a:lnTo>
                      <a:lnTo>
                        <a:pt x="14408" y="15150"/>
                      </a:lnTo>
                      <a:lnTo>
                        <a:pt x="14843" y="15266"/>
                      </a:lnTo>
                      <a:lnTo>
                        <a:pt x="15232" y="15614"/>
                      </a:lnTo>
                      <a:lnTo>
                        <a:pt x="15576" y="15846"/>
                      </a:lnTo>
                      <a:lnTo>
                        <a:pt x="15897" y="16171"/>
                      </a:lnTo>
                      <a:lnTo>
                        <a:pt x="16126" y="16473"/>
                      </a:lnTo>
                      <a:lnTo>
                        <a:pt x="16240" y="16913"/>
                      </a:lnTo>
                      <a:lnTo>
                        <a:pt x="16515" y="17261"/>
                      </a:lnTo>
                      <a:lnTo>
                        <a:pt x="17088" y="17586"/>
                      </a:lnTo>
                      <a:lnTo>
                        <a:pt x="17798" y="17865"/>
                      </a:lnTo>
                      <a:lnTo>
                        <a:pt x="18576" y="18097"/>
                      </a:lnTo>
                      <a:lnTo>
                        <a:pt x="19424" y="18213"/>
                      </a:lnTo>
                      <a:lnTo>
                        <a:pt x="20317" y="18213"/>
                      </a:lnTo>
                      <a:lnTo>
                        <a:pt x="21050" y="18213"/>
                      </a:lnTo>
                      <a:lnTo>
                        <a:pt x="21600" y="17865"/>
                      </a:lnTo>
                      <a:lnTo>
                        <a:pt x="21165" y="17656"/>
                      </a:lnTo>
                      <a:lnTo>
                        <a:pt x="20592" y="17470"/>
                      </a:lnTo>
                      <a:lnTo>
                        <a:pt x="20088" y="17029"/>
                      </a:lnTo>
                      <a:lnTo>
                        <a:pt x="19653" y="16681"/>
                      </a:lnTo>
                      <a:lnTo>
                        <a:pt x="19195" y="16241"/>
                      </a:lnTo>
                      <a:lnTo>
                        <a:pt x="18920" y="15962"/>
                      </a:lnTo>
                      <a:lnTo>
                        <a:pt x="18576" y="15498"/>
                      </a:lnTo>
                      <a:lnTo>
                        <a:pt x="18576" y="15057"/>
                      </a:lnTo>
                      <a:lnTo>
                        <a:pt x="18485" y="14756"/>
                      </a:lnTo>
                      <a:lnTo>
                        <a:pt x="18256" y="14199"/>
                      </a:lnTo>
                      <a:lnTo>
                        <a:pt x="17912" y="13526"/>
                      </a:lnTo>
                      <a:lnTo>
                        <a:pt x="17523" y="13016"/>
                      </a:lnTo>
                      <a:lnTo>
                        <a:pt x="16973" y="12436"/>
                      </a:lnTo>
                      <a:lnTo>
                        <a:pt x="16355" y="12041"/>
                      </a:lnTo>
                      <a:lnTo>
                        <a:pt x="16011" y="11832"/>
                      </a:lnTo>
                      <a:lnTo>
                        <a:pt x="15690" y="11716"/>
                      </a:lnTo>
                      <a:lnTo>
                        <a:pt x="15232" y="11716"/>
                      </a:lnTo>
                      <a:lnTo>
                        <a:pt x="14843" y="11716"/>
                      </a:lnTo>
                      <a:lnTo>
                        <a:pt x="15461" y="11252"/>
                      </a:lnTo>
                      <a:lnTo>
                        <a:pt x="16126" y="10858"/>
                      </a:lnTo>
                      <a:lnTo>
                        <a:pt x="16973" y="10649"/>
                      </a:lnTo>
                      <a:lnTo>
                        <a:pt x="17798" y="10417"/>
                      </a:lnTo>
                      <a:lnTo>
                        <a:pt x="18806" y="10301"/>
                      </a:lnTo>
                      <a:lnTo>
                        <a:pt x="19653" y="10301"/>
                      </a:lnTo>
                      <a:lnTo>
                        <a:pt x="20478" y="10417"/>
                      </a:lnTo>
                      <a:lnTo>
                        <a:pt x="21256" y="10533"/>
                      </a:lnTo>
                      <a:lnTo>
                        <a:pt x="20707" y="9837"/>
                      </a:lnTo>
                      <a:lnTo>
                        <a:pt x="19859" y="9234"/>
                      </a:lnTo>
                      <a:lnTo>
                        <a:pt x="18806" y="8538"/>
                      </a:lnTo>
                      <a:lnTo>
                        <a:pt x="17637" y="8144"/>
                      </a:lnTo>
                      <a:lnTo>
                        <a:pt x="16973" y="8027"/>
                      </a:lnTo>
                      <a:lnTo>
                        <a:pt x="16355" y="7935"/>
                      </a:lnTo>
                      <a:lnTo>
                        <a:pt x="15805" y="7935"/>
                      </a:lnTo>
                      <a:lnTo>
                        <a:pt x="15118" y="8027"/>
                      </a:lnTo>
                      <a:lnTo>
                        <a:pt x="14614" y="8144"/>
                      </a:lnTo>
                      <a:lnTo>
                        <a:pt x="14064" y="8422"/>
                      </a:lnTo>
                      <a:lnTo>
                        <a:pt x="13606" y="8886"/>
                      </a:lnTo>
                      <a:lnTo>
                        <a:pt x="13217" y="9327"/>
                      </a:lnTo>
                      <a:lnTo>
                        <a:pt x="13606" y="8538"/>
                      </a:lnTo>
                      <a:lnTo>
                        <a:pt x="13950" y="7935"/>
                      </a:lnTo>
                      <a:lnTo>
                        <a:pt x="14293" y="7123"/>
                      </a:lnTo>
                      <a:lnTo>
                        <a:pt x="14499" y="6519"/>
                      </a:lnTo>
                      <a:lnTo>
                        <a:pt x="14614" y="5823"/>
                      </a:lnTo>
                      <a:lnTo>
                        <a:pt x="14614" y="5220"/>
                      </a:lnTo>
                      <a:lnTo>
                        <a:pt x="14408" y="4524"/>
                      </a:lnTo>
                      <a:lnTo>
                        <a:pt x="14064" y="3898"/>
                      </a:lnTo>
                      <a:lnTo>
                        <a:pt x="13606" y="3225"/>
                      </a:lnTo>
                      <a:lnTo>
                        <a:pt x="13331" y="2598"/>
                      </a:lnTo>
                      <a:lnTo>
                        <a:pt x="13102" y="2042"/>
                      </a:lnTo>
                      <a:lnTo>
                        <a:pt x="12896" y="1485"/>
                      </a:lnTo>
                      <a:lnTo>
                        <a:pt x="12781" y="1090"/>
                      </a:lnTo>
                      <a:lnTo>
                        <a:pt x="12667" y="626"/>
                      </a:lnTo>
                      <a:lnTo>
                        <a:pt x="12667" y="278"/>
                      </a:lnTo>
                      <a:lnTo>
                        <a:pt x="12667" y="0"/>
                      </a:lnTo>
                      <a:lnTo>
                        <a:pt x="12163" y="394"/>
                      </a:lnTo>
                      <a:lnTo>
                        <a:pt x="11728" y="974"/>
                      </a:lnTo>
                      <a:lnTo>
                        <a:pt x="11155" y="1601"/>
                      </a:lnTo>
                      <a:lnTo>
                        <a:pt x="10766" y="2390"/>
                      </a:lnTo>
                      <a:lnTo>
                        <a:pt x="10330" y="3109"/>
                      </a:lnTo>
                      <a:lnTo>
                        <a:pt x="10101" y="3898"/>
                      </a:lnTo>
                      <a:lnTo>
                        <a:pt x="9987" y="4524"/>
                      </a:lnTo>
                      <a:lnTo>
                        <a:pt x="10101" y="5220"/>
                      </a:lnTo>
                      <a:lnTo>
                        <a:pt x="10216" y="5823"/>
                      </a:lnTo>
                      <a:lnTo>
                        <a:pt x="10330" y="6403"/>
                      </a:lnTo>
                      <a:lnTo>
                        <a:pt x="10330" y="6914"/>
                      </a:lnTo>
                      <a:lnTo>
                        <a:pt x="10216" y="7471"/>
                      </a:lnTo>
                      <a:lnTo>
                        <a:pt x="10101" y="7935"/>
                      </a:lnTo>
                      <a:lnTo>
                        <a:pt x="9872" y="8329"/>
                      </a:lnTo>
                      <a:lnTo>
                        <a:pt x="9643" y="8654"/>
                      </a:lnTo>
                      <a:lnTo>
                        <a:pt x="9368" y="9002"/>
                      </a:lnTo>
                      <a:close/>
                    </a:path>
                  </a:pathLst>
                </a:custGeom>
                <a:solidFill>
                  <a:srgbClr val="0080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107763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17503" name="Freeform 95"/>
              <p:cNvSpPr>
                <a:spLocks/>
              </p:cNvSpPr>
              <p:nvPr/>
            </p:nvSpPr>
            <p:spPr bwMode="auto">
              <a:xfrm rot="2801507">
                <a:off x="3999" y="2346"/>
                <a:ext cx="225" cy="130"/>
              </a:xfrm>
              <a:custGeom>
                <a:avLst/>
                <a:gdLst>
                  <a:gd name="T0" fmla="*/ 0 w 507"/>
                  <a:gd name="T1" fmla="*/ 240 h 352"/>
                  <a:gd name="T2" fmla="*/ 336 w 507"/>
                  <a:gd name="T3" fmla="*/ 320 h 352"/>
                  <a:gd name="T4" fmla="*/ 496 w 507"/>
                  <a:gd name="T5" fmla="*/ 48 h 352"/>
                  <a:gd name="T6" fmla="*/ 400 w 507"/>
                  <a:gd name="T7" fmla="*/ 32 h 352"/>
                  <a:gd name="T8" fmla="*/ 288 w 507"/>
                  <a:gd name="T9" fmla="*/ 32 h 352"/>
                  <a:gd name="T10" fmla="*/ 96 w 507"/>
                  <a:gd name="T11" fmla="*/ 80 h 352"/>
                  <a:gd name="T12" fmla="*/ 48 w 507"/>
                  <a:gd name="T13" fmla="*/ 176 h 352"/>
                  <a:gd name="T14" fmla="*/ 0 w 507"/>
                  <a:gd name="T15" fmla="*/ 224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7" h="352">
                    <a:moveTo>
                      <a:pt x="0" y="240"/>
                    </a:moveTo>
                    <a:cubicBezTo>
                      <a:pt x="56" y="251"/>
                      <a:pt x="253" y="352"/>
                      <a:pt x="336" y="320"/>
                    </a:cubicBezTo>
                    <a:cubicBezTo>
                      <a:pt x="419" y="288"/>
                      <a:pt x="485" y="96"/>
                      <a:pt x="496" y="48"/>
                    </a:cubicBezTo>
                    <a:cubicBezTo>
                      <a:pt x="507" y="0"/>
                      <a:pt x="435" y="35"/>
                      <a:pt x="400" y="32"/>
                    </a:cubicBezTo>
                    <a:cubicBezTo>
                      <a:pt x="365" y="29"/>
                      <a:pt x="339" y="24"/>
                      <a:pt x="288" y="32"/>
                    </a:cubicBezTo>
                    <a:cubicBezTo>
                      <a:pt x="237" y="40"/>
                      <a:pt x="136" y="56"/>
                      <a:pt x="96" y="80"/>
                    </a:cubicBezTo>
                    <a:cubicBezTo>
                      <a:pt x="56" y="104"/>
                      <a:pt x="64" y="152"/>
                      <a:pt x="48" y="176"/>
                    </a:cubicBezTo>
                    <a:cubicBezTo>
                      <a:pt x="32" y="200"/>
                      <a:pt x="16" y="212"/>
                      <a:pt x="0" y="224"/>
                    </a:cubicBezTo>
                  </a:path>
                </a:pathLst>
              </a:custGeom>
              <a:solidFill>
                <a:srgbClr val="33CC33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504" name="Freeform 96"/>
              <p:cNvSpPr>
                <a:spLocks/>
              </p:cNvSpPr>
              <p:nvPr/>
            </p:nvSpPr>
            <p:spPr bwMode="auto">
              <a:xfrm rot="2801507">
                <a:off x="3984" y="2592"/>
                <a:ext cx="225" cy="130"/>
              </a:xfrm>
              <a:custGeom>
                <a:avLst/>
                <a:gdLst>
                  <a:gd name="T0" fmla="*/ 0 w 507"/>
                  <a:gd name="T1" fmla="*/ 240 h 352"/>
                  <a:gd name="T2" fmla="*/ 336 w 507"/>
                  <a:gd name="T3" fmla="*/ 320 h 352"/>
                  <a:gd name="T4" fmla="*/ 496 w 507"/>
                  <a:gd name="T5" fmla="*/ 48 h 352"/>
                  <a:gd name="T6" fmla="*/ 400 w 507"/>
                  <a:gd name="T7" fmla="*/ 32 h 352"/>
                  <a:gd name="T8" fmla="*/ 288 w 507"/>
                  <a:gd name="T9" fmla="*/ 32 h 352"/>
                  <a:gd name="T10" fmla="*/ 96 w 507"/>
                  <a:gd name="T11" fmla="*/ 80 h 352"/>
                  <a:gd name="T12" fmla="*/ 48 w 507"/>
                  <a:gd name="T13" fmla="*/ 176 h 352"/>
                  <a:gd name="T14" fmla="*/ 0 w 507"/>
                  <a:gd name="T15" fmla="*/ 224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7" h="352">
                    <a:moveTo>
                      <a:pt x="0" y="240"/>
                    </a:moveTo>
                    <a:cubicBezTo>
                      <a:pt x="56" y="251"/>
                      <a:pt x="253" y="352"/>
                      <a:pt x="336" y="320"/>
                    </a:cubicBezTo>
                    <a:cubicBezTo>
                      <a:pt x="419" y="288"/>
                      <a:pt x="485" y="96"/>
                      <a:pt x="496" y="48"/>
                    </a:cubicBezTo>
                    <a:cubicBezTo>
                      <a:pt x="507" y="0"/>
                      <a:pt x="435" y="35"/>
                      <a:pt x="400" y="32"/>
                    </a:cubicBezTo>
                    <a:cubicBezTo>
                      <a:pt x="365" y="29"/>
                      <a:pt x="339" y="24"/>
                      <a:pt x="288" y="32"/>
                    </a:cubicBezTo>
                    <a:cubicBezTo>
                      <a:pt x="237" y="40"/>
                      <a:pt x="136" y="56"/>
                      <a:pt x="96" y="80"/>
                    </a:cubicBezTo>
                    <a:cubicBezTo>
                      <a:pt x="56" y="104"/>
                      <a:pt x="64" y="152"/>
                      <a:pt x="48" y="176"/>
                    </a:cubicBezTo>
                    <a:cubicBezTo>
                      <a:pt x="32" y="200"/>
                      <a:pt x="16" y="212"/>
                      <a:pt x="0" y="224"/>
                    </a:cubicBezTo>
                  </a:path>
                </a:pathLst>
              </a:custGeom>
              <a:solidFill>
                <a:srgbClr val="33CC33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505" name="Freeform 97"/>
              <p:cNvSpPr>
                <a:spLocks/>
              </p:cNvSpPr>
              <p:nvPr/>
            </p:nvSpPr>
            <p:spPr bwMode="auto">
              <a:xfrm rot="9276658">
                <a:off x="4176" y="2544"/>
                <a:ext cx="225" cy="130"/>
              </a:xfrm>
              <a:custGeom>
                <a:avLst/>
                <a:gdLst>
                  <a:gd name="T0" fmla="*/ 0 w 507"/>
                  <a:gd name="T1" fmla="*/ 240 h 352"/>
                  <a:gd name="T2" fmla="*/ 336 w 507"/>
                  <a:gd name="T3" fmla="*/ 320 h 352"/>
                  <a:gd name="T4" fmla="*/ 496 w 507"/>
                  <a:gd name="T5" fmla="*/ 48 h 352"/>
                  <a:gd name="T6" fmla="*/ 400 w 507"/>
                  <a:gd name="T7" fmla="*/ 32 h 352"/>
                  <a:gd name="T8" fmla="*/ 288 w 507"/>
                  <a:gd name="T9" fmla="*/ 32 h 352"/>
                  <a:gd name="T10" fmla="*/ 96 w 507"/>
                  <a:gd name="T11" fmla="*/ 80 h 352"/>
                  <a:gd name="T12" fmla="*/ 48 w 507"/>
                  <a:gd name="T13" fmla="*/ 176 h 352"/>
                  <a:gd name="T14" fmla="*/ 0 w 507"/>
                  <a:gd name="T15" fmla="*/ 224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7" h="352">
                    <a:moveTo>
                      <a:pt x="0" y="240"/>
                    </a:moveTo>
                    <a:cubicBezTo>
                      <a:pt x="56" y="251"/>
                      <a:pt x="253" y="352"/>
                      <a:pt x="336" y="320"/>
                    </a:cubicBezTo>
                    <a:cubicBezTo>
                      <a:pt x="419" y="288"/>
                      <a:pt x="485" y="96"/>
                      <a:pt x="496" y="48"/>
                    </a:cubicBezTo>
                    <a:cubicBezTo>
                      <a:pt x="507" y="0"/>
                      <a:pt x="435" y="35"/>
                      <a:pt x="400" y="32"/>
                    </a:cubicBezTo>
                    <a:cubicBezTo>
                      <a:pt x="365" y="29"/>
                      <a:pt x="339" y="24"/>
                      <a:pt x="288" y="32"/>
                    </a:cubicBezTo>
                    <a:cubicBezTo>
                      <a:pt x="237" y="40"/>
                      <a:pt x="136" y="56"/>
                      <a:pt x="96" y="80"/>
                    </a:cubicBezTo>
                    <a:cubicBezTo>
                      <a:pt x="56" y="104"/>
                      <a:pt x="64" y="152"/>
                      <a:pt x="48" y="176"/>
                    </a:cubicBezTo>
                    <a:cubicBezTo>
                      <a:pt x="32" y="200"/>
                      <a:pt x="16" y="212"/>
                      <a:pt x="0" y="224"/>
                    </a:cubicBezTo>
                  </a:path>
                </a:pathLst>
              </a:custGeom>
              <a:solidFill>
                <a:srgbClr val="33CC33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17506" name="Group 98"/>
          <p:cNvGrpSpPr>
            <a:grpSpLocks/>
          </p:cNvGrpSpPr>
          <p:nvPr/>
        </p:nvGrpSpPr>
        <p:grpSpPr bwMode="auto">
          <a:xfrm>
            <a:off x="-195840" y="5544582"/>
            <a:ext cx="2073600" cy="1313418"/>
            <a:chOff x="656" y="1050"/>
            <a:chExt cx="1456" cy="966"/>
          </a:xfrm>
        </p:grpSpPr>
        <p:sp>
          <p:nvSpPr>
            <p:cNvPr id="17507" name="Freeform 99"/>
            <p:cNvSpPr>
              <a:spLocks/>
            </p:cNvSpPr>
            <p:nvPr/>
          </p:nvSpPr>
          <p:spPr bwMode="auto">
            <a:xfrm>
              <a:off x="656" y="1050"/>
              <a:ext cx="1317" cy="966"/>
            </a:xfrm>
            <a:custGeom>
              <a:avLst/>
              <a:gdLst>
                <a:gd name="T0" fmla="*/ 19 w 1317"/>
                <a:gd name="T1" fmla="*/ 129 h 966"/>
                <a:gd name="T2" fmla="*/ 134 w 1317"/>
                <a:gd name="T3" fmla="*/ 594 h 966"/>
                <a:gd name="T4" fmla="*/ 290 w 1317"/>
                <a:gd name="T5" fmla="*/ 851 h 966"/>
                <a:gd name="T6" fmla="*/ 434 w 1317"/>
                <a:gd name="T7" fmla="*/ 930 h 966"/>
                <a:gd name="T8" fmla="*/ 723 w 1317"/>
                <a:gd name="T9" fmla="*/ 930 h 966"/>
                <a:gd name="T10" fmla="*/ 975 w 1317"/>
                <a:gd name="T11" fmla="*/ 923 h 966"/>
                <a:gd name="T12" fmla="*/ 1179 w 1317"/>
                <a:gd name="T13" fmla="*/ 673 h 966"/>
                <a:gd name="T14" fmla="*/ 1263 w 1317"/>
                <a:gd name="T15" fmla="*/ 397 h 966"/>
                <a:gd name="T16" fmla="*/ 1311 w 1317"/>
                <a:gd name="T17" fmla="*/ 54 h 966"/>
                <a:gd name="T18" fmla="*/ 1297 w 1317"/>
                <a:gd name="T19" fmla="*/ 75 h 966"/>
                <a:gd name="T20" fmla="*/ 1261 w 1317"/>
                <a:gd name="T21" fmla="*/ 105 h 966"/>
                <a:gd name="T22" fmla="*/ 1135 w 1317"/>
                <a:gd name="T23" fmla="*/ 141 h 966"/>
                <a:gd name="T24" fmla="*/ 853 w 1317"/>
                <a:gd name="T25" fmla="*/ 183 h 966"/>
                <a:gd name="T26" fmla="*/ 559 w 1317"/>
                <a:gd name="T27" fmla="*/ 183 h 966"/>
                <a:gd name="T28" fmla="*/ 241 w 1317"/>
                <a:gd name="T29" fmla="*/ 147 h 966"/>
                <a:gd name="T30" fmla="*/ 97 w 1317"/>
                <a:gd name="T31" fmla="*/ 111 h 966"/>
                <a:gd name="T32" fmla="*/ 37 w 1317"/>
                <a:gd name="T33" fmla="*/ 87 h 966"/>
                <a:gd name="T34" fmla="*/ 19 w 1317"/>
                <a:gd name="T35" fmla="*/ 45 h 966"/>
                <a:gd name="T36" fmla="*/ 19 w 1317"/>
                <a:gd name="T37" fmla="*/ 129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17" h="966">
                  <a:moveTo>
                    <a:pt x="19" y="129"/>
                  </a:moveTo>
                  <a:cubicBezTo>
                    <a:pt x="38" y="220"/>
                    <a:pt x="89" y="474"/>
                    <a:pt x="134" y="594"/>
                  </a:cubicBezTo>
                  <a:cubicBezTo>
                    <a:pt x="179" y="714"/>
                    <a:pt x="240" y="795"/>
                    <a:pt x="290" y="851"/>
                  </a:cubicBezTo>
                  <a:cubicBezTo>
                    <a:pt x="340" y="907"/>
                    <a:pt x="362" y="917"/>
                    <a:pt x="434" y="930"/>
                  </a:cubicBezTo>
                  <a:cubicBezTo>
                    <a:pt x="506" y="943"/>
                    <a:pt x="632" y="931"/>
                    <a:pt x="723" y="930"/>
                  </a:cubicBezTo>
                  <a:cubicBezTo>
                    <a:pt x="813" y="929"/>
                    <a:pt x="899" y="966"/>
                    <a:pt x="975" y="923"/>
                  </a:cubicBezTo>
                  <a:cubicBezTo>
                    <a:pt x="1051" y="880"/>
                    <a:pt x="1131" y="761"/>
                    <a:pt x="1179" y="673"/>
                  </a:cubicBezTo>
                  <a:cubicBezTo>
                    <a:pt x="1227" y="585"/>
                    <a:pt x="1241" y="499"/>
                    <a:pt x="1263" y="397"/>
                  </a:cubicBezTo>
                  <a:cubicBezTo>
                    <a:pt x="1285" y="294"/>
                    <a:pt x="1305" y="108"/>
                    <a:pt x="1311" y="54"/>
                  </a:cubicBezTo>
                  <a:cubicBezTo>
                    <a:pt x="1317" y="0"/>
                    <a:pt x="1305" y="66"/>
                    <a:pt x="1297" y="75"/>
                  </a:cubicBezTo>
                  <a:cubicBezTo>
                    <a:pt x="1289" y="84"/>
                    <a:pt x="1288" y="94"/>
                    <a:pt x="1261" y="105"/>
                  </a:cubicBezTo>
                  <a:cubicBezTo>
                    <a:pt x="1234" y="116"/>
                    <a:pt x="1203" y="128"/>
                    <a:pt x="1135" y="141"/>
                  </a:cubicBezTo>
                  <a:cubicBezTo>
                    <a:pt x="1067" y="154"/>
                    <a:pt x="949" y="176"/>
                    <a:pt x="853" y="183"/>
                  </a:cubicBezTo>
                  <a:cubicBezTo>
                    <a:pt x="757" y="190"/>
                    <a:pt x="661" y="189"/>
                    <a:pt x="559" y="183"/>
                  </a:cubicBezTo>
                  <a:cubicBezTo>
                    <a:pt x="457" y="177"/>
                    <a:pt x="318" y="159"/>
                    <a:pt x="241" y="147"/>
                  </a:cubicBezTo>
                  <a:cubicBezTo>
                    <a:pt x="164" y="135"/>
                    <a:pt x="131" y="121"/>
                    <a:pt x="97" y="111"/>
                  </a:cubicBezTo>
                  <a:cubicBezTo>
                    <a:pt x="63" y="101"/>
                    <a:pt x="50" y="98"/>
                    <a:pt x="37" y="87"/>
                  </a:cubicBezTo>
                  <a:cubicBezTo>
                    <a:pt x="24" y="76"/>
                    <a:pt x="22" y="38"/>
                    <a:pt x="19" y="45"/>
                  </a:cubicBezTo>
                  <a:cubicBezTo>
                    <a:pt x="16" y="52"/>
                    <a:pt x="0" y="38"/>
                    <a:pt x="19" y="129"/>
                  </a:cubicBezTo>
                  <a:close/>
                </a:path>
              </a:pathLst>
            </a:custGeom>
            <a:gradFill rotWithShape="1">
              <a:gsLst>
                <a:gs pos="0">
                  <a:srgbClr val="00FFFF"/>
                </a:gs>
                <a:gs pos="50000">
                  <a:schemeClr val="bg1"/>
                </a:gs>
                <a:gs pos="100000">
                  <a:srgbClr val="00FFFF"/>
                </a:gs>
              </a:gsLst>
              <a:lin ang="189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407061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17508" name="Freeform 100"/>
            <p:cNvSpPr>
              <a:spLocks/>
            </p:cNvSpPr>
            <p:nvPr/>
          </p:nvSpPr>
          <p:spPr bwMode="auto">
            <a:xfrm rot="850600">
              <a:off x="1757" y="1197"/>
              <a:ext cx="355" cy="671"/>
            </a:xfrm>
            <a:custGeom>
              <a:avLst/>
              <a:gdLst>
                <a:gd name="T0" fmla="*/ 102 w 377"/>
                <a:gd name="T1" fmla="*/ 270 h 623"/>
                <a:gd name="T2" fmla="*/ 103 w 377"/>
                <a:gd name="T3" fmla="*/ 248 h 623"/>
                <a:gd name="T4" fmla="*/ 112 w 377"/>
                <a:gd name="T5" fmla="*/ 203 h 623"/>
                <a:gd name="T6" fmla="*/ 145 w 377"/>
                <a:gd name="T7" fmla="*/ 149 h 623"/>
                <a:gd name="T8" fmla="*/ 190 w 377"/>
                <a:gd name="T9" fmla="*/ 92 h 623"/>
                <a:gd name="T10" fmla="*/ 271 w 377"/>
                <a:gd name="T11" fmla="*/ 83 h 623"/>
                <a:gd name="T12" fmla="*/ 298 w 377"/>
                <a:gd name="T13" fmla="*/ 158 h 623"/>
                <a:gd name="T14" fmla="*/ 289 w 377"/>
                <a:gd name="T15" fmla="*/ 245 h 623"/>
                <a:gd name="T16" fmla="*/ 235 w 377"/>
                <a:gd name="T17" fmla="*/ 332 h 623"/>
                <a:gd name="T18" fmla="*/ 145 w 377"/>
                <a:gd name="T19" fmla="*/ 389 h 623"/>
                <a:gd name="T20" fmla="*/ 76 w 377"/>
                <a:gd name="T21" fmla="*/ 425 h 623"/>
                <a:gd name="T22" fmla="*/ 22 w 377"/>
                <a:gd name="T23" fmla="*/ 479 h 623"/>
                <a:gd name="T24" fmla="*/ 7 w 377"/>
                <a:gd name="T25" fmla="*/ 554 h 623"/>
                <a:gd name="T26" fmla="*/ 7 w 377"/>
                <a:gd name="T27" fmla="*/ 619 h 623"/>
                <a:gd name="T28" fmla="*/ 46 w 377"/>
                <a:gd name="T29" fmla="*/ 581 h 623"/>
                <a:gd name="T30" fmla="*/ 71 w 377"/>
                <a:gd name="T31" fmla="*/ 497 h 623"/>
                <a:gd name="T32" fmla="*/ 192 w 377"/>
                <a:gd name="T33" fmla="*/ 444 h 623"/>
                <a:gd name="T34" fmla="*/ 318 w 377"/>
                <a:gd name="T35" fmla="*/ 354 h 623"/>
                <a:gd name="T36" fmla="*/ 375 w 377"/>
                <a:gd name="T37" fmla="*/ 167 h 623"/>
                <a:gd name="T38" fmla="*/ 329 w 377"/>
                <a:gd name="T39" fmla="*/ 31 h 623"/>
                <a:gd name="T40" fmla="*/ 242 w 377"/>
                <a:gd name="T41" fmla="*/ 0 h 623"/>
                <a:gd name="T42" fmla="*/ 147 w 377"/>
                <a:gd name="T43" fmla="*/ 34 h 623"/>
                <a:gd name="T44" fmla="*/ 85 w 377"/>
                <a:gd name="T45" fmla="*/ 102 h 623"/>
                <a:gd name="T46" fmla="*/ 54 w 377"/>
                <a:gd name="T47" fmla="*/ 230 h 623"/>
                <a:gd name="T48" fmla="*/ 82 w 377"/>
                <a:gd name="T49" fmla="*/ 295 h 623"/>
                <a:gd name="T50" fmla="*/ 105 w 377"/>
                <a:gd name="T51" fmla="*/ 295 h 623"/>
                <a:gd name="T52" fmla="*/ 102 w 377"/>
                <a:gd name="T53" fmla="*/ 270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77" h="623">
                  <a:moveTo>
                    <a:pt x="102" y="270"/>
                  </a:moveTo>
                  <a:cubicBezTo>
                    <a:pt x="102" y="262"/>
                    <a:pt x="101" y="259"/>
                    <a:pt x="103" y="248"/>
                  </a:cubicBezTo>
                  <a:cubicBezTo>
                    <a:pt x="105" y="237"/>
                    <a:pt x="105" y="219"/>
                    <a:pt x="112" y="203"/>
                  </a:cubicBezTo>
                  <a:cubicBezTo>
                    <a:pt x="119" y="187"/>
                    <a:pt x="132" y="167"/>
                    <a:pt x="145" y="149"/>
                  </a:cubicBezTo>
                  <a:cubicBezTo>
                    <a:pt x="158" y="131"/>
                    <a:pt x="169" y="103"/>
                    <a:pt x="190" y="92"/>
                  </a:cubicBezTo>
                  <a:cubicBezTo>
                    <a:pt x="211" y="81"/>
                    <a:pt x="253" y="72"/>
                    <a:pt x="271" y="83"/>
                  </a:cubicBezTo>
                  <a:cubicBezTo>
                    <a:pt x="289" y="94"/>
                    <a:pt x="295" y="131"/>
                    <a:pt x="298" y="158"/>
                  </a:cubicBezTo>
                  <a:cubicBezTo>
                    <a:pt x="301" y="185"/>
                    <a:pt x="299" y="216"/>
                    <a:pt x="289" y="245"/>
                  </a:cubicBezTo>
                  <a:cubicBezTo>
                    <a:pt x="279" y="274"/>
                    <a:pt x="259" y="308"/>
                    <a:pt x="235" y="332"/>
                  </a:cubicBezTo>
                  <a:cubicBezTo>
                    <a:pt x="211" y="356"/>
                    <a:pt x="171" y="374"/>
                    <a:pt x="145" y="389"/>
                  </a:cubicBezTo>
                  <a:cubicBezTo>
                    <a:pt x="119" y="404"/>
                    <a:pt x="96" y="410"/>
                    <a:pt x="76" y="425"/>
                  </a:cubicBezTo>
                  <a:cubicBezTo>
                    <a:pt x="56" y="440"/>
                    <a:pt x="33" y="458"/>
                    <a:pt x="22" y="479"/>
                  </a:cubicBezTo>
                  <a:cubicBezTo>
                    <a:pt x="11" y="500"/>
                    <a:pt x="9" y="531"/>
                    <a:pt x="7" y="554"/>
                  </a:cubicBezTo>
                  <a:cubicBezTo>
                    <a:pt x="5" y="577"/>
                    <a:pt x="0" y="615"/>
                    <a:pt x="7" y="619"/>
                  </a:cubicBezTo>
                  <a:cubicBezTo>
                    <a:pt x="13" y="623"/>
                    <a:pt x="36" y="601"/>
                    <a:pt x="46" y="581"/>
                  </a:cubicBezTo>
                  <a:cubicBezTo>
                    <a:pt x="56" y="560"/>
                    <a:pt x="47" y="520"/>
                    <a:pt x="71" y="497"/>
                  </a:cubicBezTo>
                  <a:cubicBezTo>
                    <a:pt x="95" y="474"/>
                    <a:pt x="151" y="468"/>
                    <a:pt x="192" y="444"/>
                  </a:cubicBezTo>
                  <a:cubicBezTo>
                    <a:pt x="233" y="420"/>
                    <a:pt x="287" y="401"/>
                    <a:pt x="318" y="354"/>
                  </a:cubicBezTo>
                  <a:cubicBezTo>
                    <a:pt x="349" y="307"/>
                    <a:pt x="373" y="220"/>
                    <a:pt x="375" y="167"/>
                  </a:cubicBezTo>
                  <a:cubicBezTo>
                    <a:pt x="377" y="113"/>
                    <a:pt x="352" y="59"/>
                    <a:pt x="329" y="31"/>
                  </a:cubicBezTo>
                  <a:cubicBezTo>
                    <a:pt x="307" y="3"/>
                    <a:pt x="272" y="0"/>
                    <a:pt x="242" y="0"/>
                  </a:cubicBezTo>
                  <a:cubicBezTo>
                    <a:pt x="212" y="0"/>
                    <a:pt x="173" y="18"/>
                    <a:pt x="147" y="34"/>
                  </a:cubicBezTo>
                  <a:cubicBezTo>
                    <a:pt x="121" y="51"/>
                    <a:pt x="100" y="69"/>
                    <a:pt x="85" y="102"/>
                  </a:cubicBezTo>
                  <a:cubicBezTo>
                    <a:pt x="70" y="136"/>
                    <a:pt x="55" y="198"/>
                    <a:pt x="54" y="230"/>
                  </a:cubicBezTo>
                  <a:cubicBezTo>
                    <a:pt x="53" y="262"/>
                    <a:pt x="74" y="285"/>
                    <a:pt x="82" y="295"/>
                  </a:cubicBezTo>
                  <a:cubicBezTo>
                    <a:pt x="91" y="305"/>
                    <a:pt x="102" y="299"/>
                    <a:pt x="105" y="295"/>
                  </a:cubicBezTo>
                  <a:cubicBezTo>
                    <a:pt x="108" y="291"/>
                    <a:pt x="104" y="278"/>
                    <a:pt x="102" y="270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50000">
                  <a:srgbClr val="00FFFF"/>
                </a:gs>
                <a:gs pos="100000">
                  <a:schemeClr val="bg1"/>
                </a:gs>
              </a:gsLst>
              <a:lin ang="18900000" scaled="1"/>
            </a:gradFill>
            <a:ln w="31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407061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grpSp>
          <p:nvGrpSpPr>
            <p:cNvPr id="17509" name="Group 101"/>
            <p:cNvGrpSpPr>
              <a:grpSpLocks/>
            </p:cNvGrpSpPr>
            <p:nvPr/>
          </p:nvGrpSpPr>
          <p:grpSpPr bwMode="auto">
            <a:xfrm rot="418716">
              <a:off x="972" y="1296"/>
              <a:ext cx="672" cy="624"/>
              <a:chOff x="3792" y="1920"/>
              <a:chExt cx="1056" cy="897"/>
            </a:xfrm>
          </p:grpSpPr>
          <p:sp>
            <p:nvSpPr>
              <p:cNvPr id="17510" name="Freeform 102"/>
              <p:cNvSpPr>
                <a:spLocks/>
              </p:cNvSpPr>
              <p:nvPr/>
            </p:nvSpPr>
            <p:spPr bwMode="auto">
              <a:xfrm rot="13937627">
                <a:off x="3919" y="2177"/>
                <a:ext cx="369" cy="336"/>
              </a:xfrm>
              <a:custGeom>
                <a:avLst/>
                <a:gdLst>
                  <a:gd name="T0" fmla="*/ 0 w 507"/>
                  <a:gd name="T1" fmla="*/ 240 h 352"/>
                  <a:gd name="T2" fmla="*/ 336 w 507"/>
                  <a:gd name="T3" fmla="*/ 320 h 352"/>
                  <a:gd name="T4" fmla="*/ 496 w 507"/>
                  <a:gd name="T5" fmla="*/ 48 h 352"/>
                  <a:gd name="T6" fmla="*/ 400 w 507"/>
                  <a:gd name="T7" fmla="*/ 32 h 352"/>
                  <a:gd name="T8" fmla="*/ 288 w 507"/>
                  <a:gd name="T9" fmla="*/ 32 h 352"/>
                  <a:gd name="T10" fmla="*/ 96 w 507"/>
                  <a:gd name="T11" fmla="*/ 80 h 352"/>
                  <a:gd name="T12" fmla="*/ 48 w 507"/>
                  <a:gd name="T13" fmla="*/ 176 h 352"/>
                  <a:gd name="T14" fmla="*/ 0 w 507"/>
                  <a:gd name="T15" fmla="*/ 224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7" h="352">
                    <a:moveTo>
                      <a:pt x="0" y="240"/>
                    </a:moveTo>
                    <a:cubicBezTo>
                      <a:pt x="56" y="251"/>
                      <a:pt x="253" y="352"/>
                      <a:pt x="336" y="320"/>
                    </a:cubicBezTo>
                    <a:cubicBezTo>
                      <a:pt x="419" y="288"/>
                      <a:pt x="485" y="96"/>
                      <a:pt x="496" y="48"/>
                    </a:cubicBezTo>
                    <a:cubicBezTo>
                      <a:pt x="507" y="0"/>
                      <a:pt x="435" y="35"/>
                      <a:pt x="400" y="32"/>
                    </a:cubicBezTo>
                    <a:cubicBezTo>
                      <a:pt x="365" y="29"/>
                      <a:pt x="339" y="24"/>
                      <a:pt x="288" y="32"/>
                    </a:cubicBezTo>
                    <a:cubicBezTo>
                      <a:pt x="237" y="40"/>
                      <a:pt x="136" y="56"/>
                      <a:pt x="96" y="80"/>
                    </a:cubicBezTo>
                    <a:cubicBezTo>
                      <a:pt x="56" y="104"/>
                      <a:pt x="64" y="152"/>
                      <a:pt x="48" y="176"/>
                    </a:cubicBezTo>
                    <a:cubicBezTo>
                      <a:pt x="32" y="200"/>
                      <a:pt x="16" y="212"/>
                      <a:pt x="0" y="224"/>
                    </a:cubicBezTo>
                  </a:path>
                </a:pathLst>
              </a:custGeom>
              <a:solidFill>
                <a:srgbClr val="008000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511" name="Freeform 103"/>
              <p:cNvSpPr>
                <a:spLocks/>
              </p:cNvSpPr>
              <p:nvPr/>
            </p:nvSpPr>
            <p:spPr bwMode="auto">
              <a:xfrm rot="13937627">
                <a:off x="3871" y="2465"/>
                <a:ext cx="369" cy="336"/>
              </a:xfrm>
              <a:custGeom>
                <a:avLst/>
                <a:gdLst>
                  <a:gd name="T0" fmla="*/ 0 w 507"/>
                  <a:gd name="T1" fmla="*/ 240 h 352"/>
                  <a:gd name="T2" fmla="*/ 336 w 507"/>
                  <a:gd name="T3" fmla="*/ 320 h 352"/>
                  <a:gd name="T4" fmla="*/ 496 w 507"/>
                  <a:gd name="T5" fmla="*/ 48 h 352"/>
                  <a:gd name="T6" fmla="*/ 400 w 507"/>
                  <a:gd name="T7" fmla="*/ 32 h 352"/>
                  <a:gd name="T8" fmla="*/ 288 w 507"/>
                  <a:gd name="T9" fmla="*/ 32 h 352"/>
                  <a:gd name="T10" fmla="*/ 96 w 507"/>
                  <a:gd name="T11" fmla="*/ 80 h 352"/>
                  <a:gd name="T12" fmla="*/ 48 w 507"/>
                  <a:gd name="T13" fmla="*/ 176 h 352"/>
                  <a:gd name="T14" fmla="*/ 0 w 507"/>
                  <a:gd name="T15" fmla="*/ 224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7" h="352">
                    <a:moveTo>
                      <a:pt x="0" y="240"/>
                    </a:moveTo>
                    <a:cubicBezTo>
                      <a:pt x="56" y="251"/>
                      <a:pt x="253" y="352"/>
                      <a:pt x="336" y="320"/>
                    </a:cubicBezTo>
                    <a:cubicBezTo>
                      <a:pt x="419" y="288"/>
                      <a:pt x="485" y="96"/>
                      <a:pt x="496" y="48"/>
                    </a:cubicBezTo>
                    <a:cubicBezTo>
                      <a:pt x="507" y="0"/>
                      <a:pt x="435" y="35"/>
                      <a:pt x="400" y="32"/>
                    </a:cubicBezTo>
                    <a:cubicBezTo>
                      <a:pt x="365" y="29"/>
                      <a:pt x="339" y="24"/>
                      <a:pt x="288" y="32"/>
                    </a:cubicBezTo>
                    <a:cubicBezTo>
                      <a:pt x="237" y="40"/>
                      <a:pt x="136" y="56"/>
                      <a:pt x="96" y="80"/>
                    </a:cubicBezTo>
                    <a:cubicBezTo>
                      <a:pt x="56" y="104"/>
                      <a:pt x="64" y="152"/>
                      <a:pt x="48" y="176"/>
                    </a:cubicBezTo>
                    <a:cubicBezTo>
                      <a:pt x="32" y="200"/>
                      <a:pt x="16" y="212"/>
                      <a:pt x="0" y="224"/>
                    </a:cubicBezTo>
                  </a:path>
                </a:pathLst>
              </a:custGeom>
              <a:solidFill>
                <a:srgbClr val="008000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512" name="Freeform 104"/>
              <p:cNvSpPr>
                <a:spLocks/>
              </p:cNvSpPr>
              <p:nvPr/>
            </p:nvSpPr>
            <p:spPr bwMode="auto">
              <a:xfrm rot="-1343585">
                <a:off x="4176" y="1968"/>
                <a:ext cx="480" cy="336"/>
              </a:xfrm>
              <a:custGeom>
                <a:avLst/>
                <a:gdLst>
                  <a:gd name="T0" fmla="*/ 0 w 507"/>
                  <a:gd name="T1" fmla="*/ 240 h 352"/>
                  <a:gd name="T2" fmla="*/ 336 w 507"/>
                  <a:gd name="T3" fmla="*/ 320 h 352"/>
                  <a:gd name="T4" fmla="*/ 496 w 507"/>
                  <a:gd name="T5" fmla="*/ 48 h 352"/>
                  <a:gd name="T6" fmla="*/ 400 w 507"/>
                  <a:gd name="T7" fmla="*/ 32 h 352"/>
                  <a:gd name="T8" fmla="*/ 288 w 507"/>
                  <a:gd name="T9" fmla="*/ 32 h 352"/>
                  <a:gd name="T10" fmla="*/ 96 w 507"/>
                  <a:gd name="T11" fmla="*/ 80 h 352"/>
                  <a:gd name="T12" fmla="*/ 48 w 507"/>
                  <a:gd name="T13" fmla="*/ 176 h 352"/>
                  <a:gd name="T14" fmla="*/ 0 w 507"/>
                  <a:gd name="T15" fmla="*/ 224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7" h="352">
                    <a:moveTo>
                      <a:pt x="0" y="240"/>
                    </a:moveTo>
                    <a:cubicBezTo>
                      <a:pt x="56" y="251"/>
                      <a:pt x="253" y="352"/>
                      <a:pt x="336" y="320"/>
                    </a:cubicBezTo>
                    <a:cubicBezTo>
                      <a:pt x="419" y="288"/>
                      <a:pt x="485" y="96"/>
                      <a:pt x="496" y="48"/>
                    </a:cubicBezTo>
                    <a:cubicBezTo>
                      <a:pt x="507" y="0"/>
                      <a:pt x="435" y="35"/>
                      <a:pt x="400" y="32"/>
                    </a:cubicBezTo>
                    <a:cubicBezTo>
                      <a:pt x="365" y="29"/>
                      <a:pt x="339" y="24"/>
                      <a:pt x="288" y="32"/>
                    </a:cubicBezTo>
                    <a:cubicBezTo>
                      <a:pt x="237" y="40"/>
                      <a:pt x="136" y="56"/>
                      <a:pt x="96" y="80"/>
                    </a:cubicBezTo>
                    <a:cubicBezTo>
                      <a:pt x="56" y="104"/>
                      <a:pt x="64" y="152"/>
                      <a:pt x="48" y="176"/>
                    </a:cubicBezTo>
                    <a:cubicBezTo>
                      <a:pt x="32" y="200"/>
                      <a:pt x="16" y="212"/>
                      <a:pt x="0" y="224"/>
                    </a:cubicBezTo>
                  </a:path>
                </a:pathLst>
              </a:custGeom>
              <a:solidFill>
                <a:srgbClr val="33CC33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513" name="Freeform 105"/>
              <p:cNvSpPr>
                <a:spLocks/>
              </p:cNvSpPr>
              <p:nvPr/>
            </p:nvSpPr>
            <p:spPr bwMode="auto">
              <a:xfrm rot="2801507">
                <a:off x="3720" y="1992"/>
                <a:ext cx="480" cy="336"/>
              </a:xfrm>
              <a:custGeom>
                <a:avLst/>
                <a:gdLst>
                  <a:gd name="T0" fmla="*/ 0 w 507"/>
                  <a:gd name="T1" fmla="*/ 240 h 352"/>
                  <a:gd name="T2" fmla="*/ 336 w 507"/>
                  <a:gd name="T3" fmla="*/ 320 h 352"/>
                  <a:gd name="T4" fmla="*/ 496 w 507"/>
                  <a:gd name="T5" fmla="*/ 48 h 352"/>
                  <a:gd name="T6" fmla="*/ 400 w 507"/>
                  <a:gd name="T7" fmla="*/ 32 h 352"/>
                  <a:gd name="T8" fmla="*/ 288 w 507"/>
                  <a:gd name="T9" fmla="*/ 32 h 352"/>
                  <a:gd name="T10" fmla="*/ 96 w 507"/>
                  <a:gd name="T11" fmla="*/ 80 h 352"/>
                  <a:gd name="T12" fmla="*/ 48 w 507"/>
                  <a:gd name="T13" fmla="*/ 176 h 352"/>
                  <a:gd name="T14" fmla="*/ 0 w 507"/>
                  <a:gd name="T15" fmla="*/ 224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7" h="352">
                    <a:moveTo>
                      <a:pt x="0" y="240"/>
                    </a:moveTo>
                    <a:cubicBezTo>
                      <a:pt x="56" y="251"/>
                      <a:pt x="253" y="352"/>
                      <a:pt x="336" y="320"/>
                    </a:cubicBezTo>
                    <a:cubicBezTo>
                      <a:pt x="419" y="288"/>
                      <a:pt x="485" y="96"/>
                      <a:pt x="496" y="48"/>
                    </a:cubicBezTo>
                    <a:cubicBezTo>
                      <a:pt x="507" y="0"/>
                      <a:pt x="435" y="35"/>
                      <a:pt x="400" y="32"/>
                    </a:cubicBezTo>
                    <a:cubicBezTo>
                      <a:pt x="365" y="29"/>
                      <a:pt x="339" y="24"/>
                      <a:pt x="288" y="32"/>
                    </a:cubicBezTo>
                    <a:cubicBezTo>
                      <a:pt x="237" y="40"/>
                      <a:pt x="136" y="56"/>
                      <a:pt x="96" y="80"/>
                    </a:cubicBezTo>
                    <a:cubicBezTo>
                      <a:pt x="56" y="104"/>
                      <a:pt x="64" y="152"/>
                      <a:pt x="48" y="176"/>
                    </a:cubicBezTo>
                    <a:cubicBezTo>
                      <a:pt x="32" y="200"/>
                      <a:pt x="16" y="212"/>
                      <a:pt x="0" y="224"/>
                    </a:cubicBezTo>
                  </a:path>
                </a:pathLst>
              </a:custGeom>
              <a:solidFill>
                <a:srgbClr val="33CC33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7514" name="Group 106"/>
              <p:cNvGrpSpPr>
                <a:grpSpLocks/>
              </p:cNvGrpSpPr>
              <p:nvPr/>
            </p:nvGrpSpPr>
            <p:grpSpPr bwMode="auto">
              <a:xfrm>
                <a:off x="4464" y="2496"/>
                <a:ext cx="240" cy="288"/>
                <a:chOff x="3744" y="1920"/>
                <a:chExt cx="664" cy="696"/>
              </a:xfrm>
            </p:grpSpPr>
            <p:grpSp>
              <p:nvGrpSpPr>
                <p:cNvPr id="17515" name="Group 107"/>
                <p:cNvGrpSpPr>
                  <a:grpSpLocks/>
                </p:cNvGrpSpPr>
                <p:nvPr/>
              </p:nvGrpSpPr>
              <p:grpSpPr bwMode="auto">
                <a:xfrm rot="10650084">
                  <a:off x="3744" y="2064"/>
                  <a:ext cx="664" cy="552"/>
                  <a:chOff x="3744" y="2064"/>
                  <a:chExt cx="664" cy="552"/>
                </a:xfrm>
              </p:grpSpPr>
              <p:sp>
                <p:nvSpPr>
                  <p:cNvPr id="17516" name="Freeform 108"/>
                  <p:cNvSpPr>
                    <a:spLocks/>
                  </p:cNvSpPr>
                  <p:nvPr/>
                </p:nvSpPr>
                <p:spPr bwMode="auto">
                  <a:xfrm>
                    <a:off x="3744" y="2064"/>
                    <a:ext cx="296" cy="552"/>
                  </a:xfrm>
                  <a:custGeom>
                    <a:avLst/>
                    <a:gdLst>
                      <a:gd name="T0" fmla="*/ 296 w 296"/>
                      <a:gd name="T1" fmla="*/ 528 h 552"/>
                      <a:gd name="T2" fmla="*/ 104 w 296"/>
                      <a:gd name="T3" fmla="*/ 528 h 552"/>
                      <a:gd name="T4" fmla="*/ 8 w 296"/>
                      <a:gd name="T5" fmla="*/ 384 h 552"/>
                      <a:gd name="T6" fmla="*/ 56 w 296"/>
                      <a:gd name="T7" fmla="*/ 192 h 552"/>
                      <a:gd name="T8" fmla="*/ 200 w 296"/>
                      <a:gd name="T9" fmla="*/ 48 h 552"/>
                      <a:gd name="T10" fmla="*/ 296 w 296"/>
                      <a:gd name="T11" fmla="*/ 0 h 5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96" h="552">
                        <a:moveTo>
                          <a:pt x="296" y="528"/>
                        </a:moveTo>
                        <a:cubicBezTo>
                          <a:pt x="224" y="540"/>
                          <a:pt x="152" y="552"/>
                          <a:pt x="104" y="528"/>
                        </a:cubicBezTo>
                        <a:cubicBezTo>
                          <a:pt x="56" y="504"/>
                          <a:pt x="16" y="440"/>
                          <a:pt x="8" y="384"/>
                        </a:cubicBezTo>
                        <a:cubicBezTo>
                          <a:pt x="0" y="328"/>
                          <a:pt x="24" y="248"/>
                          <a:pt x="56" y="192"/>
                        </a:cubicBezTo>
                        <a:cubicBezTo>
                          <a:pt x="88" y="136"/>
                          <a:pt x="160" y="80"/>
                          <a:pt x="200" y="48"/>
                        </a:cubicBezTo>
                        <a:cubicBezTo>
                          <a:pt x="240" y="16"/>
                          <a:pt x="268" y="8"/>
                          <a:pt x="296" y="0"/>
                        </a:cubicBezTo>
                      </a:path>
                    </a:pathLst>
                  </a:custGeom>
                  <a:solidFill>
                    <a:srgbClr val="FF0000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7517" name="Freeform 109"/>
                  <p:cNvSpPr>
                    <a:spLocks/>
                  </p:cNvSpPr>
                  <p:nvPr/>
                </p:nvSpPr>
                <p:spPr bwMode="auto">
                  <a:xfrm flipH="1">
                    <a:off x="4032" y="2064"/>
                    <a:ext cx="376" cy="552"/>
                  </a:xfrm>
                  <a:custGeom>
                    <a:avLst/>
                    <a:gdLst>
                      <a:gd name="T0" fmla="*/ 296 w 296"/>
                      <a:gd name="T1" fmla="*/ 528 h 552"/>
                      <a:gd name="T2" fmla="*/ 104 w 296"/>
                      <a:gd name="T3" fmla="*/ 528 h 552"/>
                      <a:gd name="T4" fmla="*/ 8 w 296"/>
                      <a:gd name="T5" fmla="*/ 384 h 552"/>
                      <a:gd name="T6" fmla="*/ 56 w 296"/>
                      <a:gd name="T7" fmla="*/ 192 h 552"/>
                      <a:gd name="T8" fmla="*/ 200 w 296"/>
                      <a:gd name="T9" fmla="*/ 48 h 552"/>
                      <a:gd name="T10" fmla="*/ 296 w 296"/>
                      <a:gd name="T11" fmla="*/ 0 h 5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96" h="552">
                        <a:moveTo>
                          <a:pt x="296" y="528"/>
                        </a:moveTo>
                        <a:cubicBezTo>
                          <a:pt x="224" y="540"/>
                          <a:pt x="152" y="552"/>
                          <a:pt x="104" y="528"/>
                        </a:cubicBezTo>
                        <a:cubicBezTo>
                          <a:pt x="56" y="504"/>
                          <a:pt x="16" y="440"/>
                          <a:pt x="8" y="384"/>
                        </a:cubicBezTo>
                        <a:cubicBezTo>
                          <a:pt x="0" y="328"/>
                          <a:pt x="24" y="248"/>
                          <a:pt x="56" y="192"/>
                        </a:cubicBezTo>
                        <a:cubicBezTo>
                          <a:pt x="88" y="136"/>
                          <a:pt x="160" y="80"/>
                          <a:pt x="200" y="48"/>
                        </a:cubicBezTo>
                        <a:cubicBezTo>
                          <a:pt x="240" y="16"/>
                          <a:pt x="268" y="8"/>
                          <a:pt x="296" y="0"/>
                        </a:cubicBezTo>
                      </a:path>
                    </a:pathLst>
                  </a:custGeom>
                  <a:solidFill>
                    <a:srgbClr val="FF0000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17518" name="Freeform 110"/>
                <p:cNvSpPr>
                  <a:spLocks/>
                </p:cNvSpPr>
                <p:nvPr/>
              </p:nvSpPr>
              <p:spPr bwMode="auto">
                <a:xfrm flipV="1">
                  <a:off x="4128" y="2208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519" name="Freeform 111"/>
                <p:cNvSpPr>
                  <a:spLocks/>
                </p:cNvSpPr>
                <p:nvPr/>
              </p:nvSpPr>
              <p:spPr bwMode="auto">
                <a:xfrm flipV="1">
                  <a:off x="3888" y="216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520" name="Freeform 112"/>
                <p:cNvSpPr>
                  <a:spLocks/>
                </p:cNvSpPr>
                <p:nvPr/>
              </p:nvSpPr>
              <p:spPr bwMode="auto">
                <a:xfrm flipV="1">
                  <a:off x="3936" y="2208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521" name="Freeform 113"/>
                <p:cNvSpPr>
                  <a:spLocks/>
                </p:cNvSpPr>
                <p:nvPr/>
              </p:nvSpPr>
              <p:spPr bwMode="auto">
                <a:xfrm flipV="1">
                  <a:off x="4032" y="225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522" name="Freeform 114"/>
                <p:cNvSpPr>
                  <a:spLocks/>
                </p:cNvSpPr>
                <p:nvPr/>
              </p:nvSpPr>
              <p:spPr bwMode="auto">
                <a:xfrm flipV="1">
                  <a:off x="3984" y="2352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523" name="Freeform 115"/>
                <p:cNvSpPr>
                  <a:spLocks/>
                </p:cNvSpPr>
                <p:nvPr/>
              </p:nvSpPr>
              <p:spPr bwMode="auto">
                <a:xfrm flipV="1">
                  <a:off x="3936" y="240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524" name="Freeform 116"/>
                <p:cNvSpPr>
                  <a:spLocks/>
                </p:cNvSpPr>
                <p:nvPr/>
              </p:nvSpPr>
              <p:spPr bwMode="auto">
                <a:xfrm flipV="1">
                  <a:off x="3984" y="2448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525" name="Freeform 117"/>
                <p:cNvSpPr>
                  <a:spLocks/>
                </p:cNvSpPr>
                <p:nvPr/>
              </p:nvSpPr>
              <p:spPr bwMode="auto">
                <a:xfrm flipV="1">
                  <a:off x="4080" y="249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526" name="Freeform 118"/>
                <p:cNvSpPr>
                  <a:spLocks/>
                </p:cNvSpPr>
                <p:nvPr/>
              </p:nvSpPr>
              <p:spPr bwMode="auto">
                <a:xfrm flipV="1">
                  <a:off x="3840" y="225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527" name="Freeform 119"/>
                <p:cNvSpPr>
                  <a:spLocks/>
                </p:cNvSpPr>
                <p:nvPr/>
              </p:nvSpPr>
              <p:spPr bwMode="auto">
                <a:xfrm flipV="1">
                  <a:off x="3888" y="2304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528" name="Freeform 120"/>
                <p:cNvSpPr>
                  <a:spLocks/>
                </p:cNvSpPr>
                <p:nvPr/>
              </p:nvSpPr>
              <p:spPr bwMode="auto">
                <a:xfrm flipH="1" flipV="1">
                  <a:off x="4080" y="240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529" name="Freeform 121"/>
                <p:cNvSpPr>
                  <a:spLocks/>
                </p:cNvSpPr>
                <p:nvPr/>
              </p:nvSpPr>
              <p:spPr bwMode="auto">
                <a:xfrm flipH="1" flipV="1">
                  <a:off x="4176" y="240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530" name="Freeform 122"/>
                <p:cNvSpPr>
                  <a:spLocks/>
                </p:cNvSpPr>
                <p:nvPr/>
              </p:nvSpPr>
              <p:spPr bwMode="auto">
                <a:xfrm flipH="1" flipV="1">
                  <a:off x="4128" y="2304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531" name="Freeform 123"/>
                <p:cNvSpPr>
                  <a:spLocks/>
                </p:cNvSpPr>
                <p:nvPr/>
              </p:nvSpPr>
              <p:spPr bwMode="auto">
                <a:xfrm flipH="1" flipV="1">
                  <a:off x="4224" y="225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532" name="Freeform 124"/>
                <p:cNvSpPr>
                  <a:spLocks/>
                </p:cNvSpPr>
                <p:nvPr/>
              </p:nvSpPr>
              <p:spPr bwMode="auto">
                <a:xfrm flipH="1" flipV="1">
                  <a:off x="4224" y="216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533" name="plant"/>
                <p:cNvSpPr>
                  <a:spLocks noEditPoints="1" noChangeArrowheads="1"/>
                </p:cNvSpPr>
                <p:nvPr/>
              </p:nvSpPr>
              <p:spPr bwMode="auto">
                <a:xfrm>
                  <a:off x="3888" y="1920"/>
                  <a:ext cx="378" cy="234"/>
                </a:xfrm>
                <a:custGeom>
                  <a:avLst/>
                  <a:gdLst>
                    <a:gd name="T0" fmla="*/ 0 w 21600"/>
                    <a:gd name="T1" fmla="*/ 0 h 21600"/>
                    <a:gd name="T2" fmla="*/ 10800 w 21600"/>
                    <a:gd name="T3" fmla="*/ 0 h 21600"/>
                    <a:gd name="T4" fmla="*/ 21600 w 21600"/>
                    <a:gd name="T5" fmla="*/ 0 h 21600"/>
                    <a:gd name="T6" fmla="*/ 21600 w 21600"/>
                    <a:gd name="T7" fmla="*/ 10800 h 21600"/>
                    <a:gd name="T8" fmla="*/ 21600 w 21600"/>
                    <a:gd name="T9" fmla="*/ 21600 h 21600"/>
                    <a:gd name="T10" fmla="*/ 10800 w 21600"/>
                    <a:gd name="T11" fmla="*/ 21600 h 21600"/>
                    <a:gd name="T12" fmla="*/ 0 w 21600"/>
                    <a:gd name="T13" fmla="*/ 21600 h 21600"/>
                    <a:gd name="T14" fmla="*/ 0 w 21600"/>
                    <a:gd name="T15" fmla="*/ 10800 h 21600"/>
                    <a:gd name="T16" fmla="*/ 7100 w 21600"/>
                    <a:gd name="T17" fmla="*/ 10092 h 21600"/>
                    <a:gd name="T18" fmla="*/ 14545 w 21600"/>
                    <a:gd name="T19" fmla="*/ 13573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9368" y="9002"/>
                      </a:moveTo>
                      <a:lnTo>
                        <a:pt x="9254" y="8422"/>
                      </a:lnTo>
                      <a:lnTo>
                        <a:pt x="9139" y="7935"/>
                      </a:lnTo>
                      <a:lnTo>
                        <a:pt x="8819" y="7355"/>
                      </a:lnTo>
                      <a:lnTo>
                        <a:pt x="8475" y="6728"/>
                      </a:lnTo>
                      <a:lnTo>
                        <a:pt x="8040" y="6287"/>
                      </a:lnTo>
                      <a:lnTo>
                        <a:pt x="7421" y="5707"/>
                      </a:lnTo>
                      <a:lnTo>
                        <a:pt x="6574" y="5429"/>
                      </a:lnTo>
                      <a:lnTo>
                        <a:pt x="5452" y="5313"/>
                      </a:lnTo>
                      <a:lnTo>
                        <a:pt x="4856" y="5220"/>
                      </a:lnTo>
                      <a:lnTo>
                        <a:pt x="4169" y="5220"/>
                      </a:lnTo>
                      <a:lnTo>
                        <a:pt x="3665" y="5104"/>
                      </a:lnTo>
                      <a:lnTo>
                        <a:pt x="3001" y="4872"/>
                      </a:lnTo>
                      <a:lnTo>
                        <a:pt x="2497" y="4756"/>
                      </a:lnTo>
                      <a:lnTo>
                        <a:pt x="2062" y="4408"/>
                      </a:lnTo>
                      <a:lnTo>
                        <a:pt x="1603" y="4083"/>
                      </a:lnTo>
                      <a:lnTo>
                        <a:pt x="1283" y="3689"/>
                      </a:lnTo>
                      <a:lnTo>
                        <a:pt x="1283" y="4315"/>
                      </a:lnTo>
                      <a:lnTo>
                        <a:pt x="1489" y="5104"/>
                      </a:lnTo>
                      <a:lnTo>
                        <a:pt x="1832" y="6055"/>
                      </a:lnTo>
                      <a:lnTo>
                        <a:pt x="2382" y="6914"/>
                      </a:lnTo>
                      <a:lnTo>
                        <a:pt x="2680" y="7471"/>
                      </a:lnTo>
                      <a:lnTo>
                        <a:pt x="3115" y="7935"/>
                      </a:lnTo>
                      <a:lnTo>
                        <a:pt x="3573" y="8213"/>
                      </a:lnTo>
                      <a:lnTo>
                        <a:pt x="4077" y="8654"/>
                      </a:lnTo>
                      <a:lnTo>
                        <a:pt x="4627" y="9002"/>
                      </a:lnTo>
                      <a:lnTo>
                        <a:pt x="5245" y="9234"/>
                      </a:lnTo>
                      <a:lnTo>
                        <a:pt x="6024" y="9443"/>
                      </a:lnTo>
                      <a:lnTo>
                        <a:pt x="6757" y="9628"/>
                      </a:lnTo>
                      <a:lnTo>
                        <a:pt x="5177" y="10069"/>
                      </a:lnTo>
                      <a:lnTo>
                        <a:pt x="3963" y="10649"/>
                      </a:lnTo>
                      <a:lnTo>
                        <a:pt x="3344" y="11044"/>
                      </a:lnTo>
                      <a:lnTo>
                        <a:pt x="2886" y="11600"/>
                      </a:lnTo>
                      <a:lnTo>
                        <a:pt x="2497" y="12041"/>
                      </a:lnTo>
                      <a:lnTo>
                        <a:pt x="1947" y="12343"/>
                      </a:lnTo>
                      <a:lnTo>
                        <a:pt x="1168" y="12668"/>
                      </a:lnTo>
                      <a:lnTo>
                        <a:pt x="0" y="12900"/>
                      </a:lnTo>
                      <a:lnTo>
                        <a:pt x="435" y="13248"/>
                      </a:lnTo>
                      <a:lnTo>
                        <a:pt x="779" y="13456"/>
                      </a:lnTo>
                      <a:lnTo>
                        <a:pt x="1283" y="13642"/>
                      </a:lnTo>
                      <a:lnTo>
                        <a:pt x="1718" y="13758"/>
                      </a:lnTo>
                      <a:lnTo>
                        <a:pt x="2680" y="13851"/>
                      </a:lnTo>
                      <a:lnTo>
                        <a:pt x="3573" y="13758"/>
                      </a:lnTo>
                      <a:lnTo>
                        <a:pt x="4512" y="13526"/>
                      </a:lnTo>
                      <a:lnTo>
                        <a:pt x="5360" y="13248"/>
                      </a:lnTo>
                      <a:lnTo>
                        <a:pt x="6139" y="12900"/>
                      </a:lnTo>
                      <a:lnTo>
                        <a:pt x="6757" y="12552"/>
                      </a:lnTo>
                      <a:lnTo>
                        <a:pt x="6459" y="13132"/>
                      </a:lnTo>
                      <a:lnTo>
                        <a:pt x="6139" y="13642"/>
                      </a:lnTo>
                      <a:lnTo>
                        <a:pt x="5910" y="14199"/>
                      </a:lnTo>
                      <a:lnTo>
                        <a:pt x="5681" y="14663"/>
                      </a:lnTo>
                      <a:lnTo>
                        <a:pt x="5681" y="15150"/>
                      </a:lnTo>
                      <a:lnTo>
                        <a:pt x="5681" y="15730"/>
                      </a:lnTo>
                      <a:lnTo>
                        <a:pt x="5681" y="16241"/>
                      </a:lnTo>
                      <a:lnTo>
                        <a:pt x="5795" y="16913"/>
                      </a:lnTo>
                      <a:lnTo>
                        <a:pt x="5910" y="17586"/>
                      </a:lnTo>
                      <a:lnTo>
                        <a:pt x="5910" y="18213"/>
                      </a:lnTo>
                      <a:lnTo>
                        <a:pt x="5795" y="18885"/>
                      </a:lnTo>
                      <a:lnTo>
                        <a:pt x="5566" y="19396"/>
                      </a:lnTo>
                      <a:lnTo>
                        <a:pt x="5245" y="19976"/>
                      </a:lnTo>
                      <a:lnTo>
                        <a:pt x="4971" y="20370"/>
                      </a:lnTo>
                      <a:lnTo>
                        <a:pt x="4512" y="20811"/>
                      </a:lnTo>
                      <a:lnTo>
                        <a:pt x="4077" y="21043"/>
                      </a:lnTo>
                      <a:lnTo>
                        <a:pt x="5177" y="20927"/>
                      </a:lnTo>
                      <a:lnTo>
                        <a:pt x="6253" y="20486"/>
                      </a:lnTo>
                      <a:lnTo>
                        <a:pt x="7421" y="19976"/>
                      </a:lnTo>
                      <a:lnTo>
                        <a:pt x="8361" y="19187"/>
                      </a:lnTo>
                      <a:lnTo>
                        <a:pt x="8819" y="18769"/>
                      </a:lnTo>
                      <a:lnTo>
                        <a:pt x="9139" y="18213"/>
                      </a:lnTo>
                      <a:lnTo>
                        <a:pt x="9437" y="17772"/>
                      </a:lnTo>
                      <a:lnTo>
                        <a:pt x="9643" y="17261"/>
                      </a:lnTo>
                      <a:lnTo>
                        <a:pt x="9872" y="16681"/>
                      </a:lnTo>
                      <a:lnTo>
                        <a:pt x="9872" y="16171"/>
                      </a:lnTo>
                      <a:lnTo>
                        <a:pt x="9872" y="15614"/>
                      </a:lnTo>
                      <a:lnTo>
                        <a:pt x="9758" y="15057"/>
                      </a:lnTo>
                      <a:lnTo>
                        <a:pt x="10216" y="15498"/>
                      </a:lnTo>
                      <a:lnTo>
                        <a:pt x="10537" y="16241"/>
                      </a:lnTo>
                      <a:lnTo>
                        <a:pt x="10834" y="17145"/>
                      </a:lnTo>
                      <a:lnTo>
                        <a:pt x="11041" y="18213"/>
                      </a:lnTo>
                      <a:lnTo>
                        <a:pt x="11155" y="19187"/>
                      </a:lnTo>
                      <a:lnTo>
                        <a:pt x="11155" y="20185"/>
                      </a:lnTo>
                      <a:lnTo>
                        <a:pt x="11155" y="20579"/>
                      </a:lnTo>
                      <a:lnTo>
                        <a:pt x="11041" y="21043"/>
                      </a:lnTo>
                      <a:lnTo>
                        <a:pt x="10926" y="21391"/>
                      </a:lnTo>
                      <a:lnTo>
                        <a:pt x="10766" y="21600"/>
                      </a:lnTo>
                      <a:lnTo>
                        <a:pt x="11499" y="21484"/>
                      </a:lnTo>
                      <a:lnTo>
                        <a:pt x="12323" y="21043"/>
                      </a:lnTo>
                      <a:lnTo>
                        <a:pt x="13102" y="20370"/>
                      </a:lnTo>
                      <a:lnTo>
                        <a:pt x="13606" y="19628"/>
                      </a:lnTo>
                      <a:lnTo>
                        <a:pt x="13950" y="19071"/>
                      </a:lnTo>
                      <a:lnTo>
                        <a:pt x="14064" y="18677"/>
                      </a:lnTo>
                      <a:lnTo>
                        <a:pt x="14179" y="18097"/>
                      </a:lnTo>
                      <a:lnTo>
                        <a:pt x="14293" y="17586"/>
                      </a:lnTo>
                      <a:lnTo>
                        <a:pt x="14179" y="16913"/>
                      </a:lnTo>
                      <a:lnTo>
                        <a:pt x="14064" y="16241"/>
                      </a:lnTo>
                      <a:lnTo>
                        <a:pt x="13835" y="15614"/>
                      </a:lnTo>
                      <a:lnTo>
                        <a:pt x="13560" y="14872"/>
                      </a:lnTo>
                      <a:lnTo>
                        <a:pt x="13950" y="14941"/>
                      </a:lnTo>
                      <a:lnTo>
                        <a:pt x="14408" y="15150"/>
                      </a:lnTo>
                      <a:lnTo>
                        <a:pt x="14843" y="15266"/>
                      </a:lnTo>
                      <a:lnTo>
                        <a:pt x="15232" y="15614"/>
                      </a:lnTo>
                      <a:lnTo>
                        <a:pt x="15576" y="15846"/>
                      </a:lnTo>
                      <a:lnTo>
                        <a:pt x="15897" y="16171"/>
                      </a:lnTo>
                      <a:lnTo>
                        <a:pt x="16126" y="16473"/>
                      </a:lnTo>
                      <a:lnTo>
                        <a:pt x="16240" y="16913"/>
                      </a:lnTo>
                      <a:lnTo>
                        <a:pt x="16515" y="17261"/>
                      </a:lnTo>
                      <a:lnTo>
                        <a:pt x="17088" y="17586"/>
                      </a:lnTo>
                      <a:lnTo>
                        <a:pt x="17798" y="17865"/>
                      </a:lnTo>
                      <a:lnTo>
                        <a:pt x="18576" y="18097"/>
                      </a:lnTo>
                      <a:lnTo>
                        <a:pt x="19424" y="18213"/>
                      </a:lnTo>
                      <a:lnTo>
                        <a:pt x="20317" y="18213"/>
                      </a:lnTo>
                      <a:lnTo>
                        <a:pt x="21050" y="18213"/>
                      </a:lnTo>
                      <a:lnTo>
                        <a:pt x="21600" y="17865"/>
                      </a:lnTo>
                      <a:lnTo>
                        <a:pt x="21165" y="17656"/>
                      </a:lnTo>
                      <a:lnTo>
                        <a:pt x="20592" y="17470"/>
                      </a:lnTo>
                      <a:lnTo>
                        <a:pt x="20088" y="17029"/>
                      </a:lnTo>
                      <a:lnTo>
                        <a:pt x="19653" y="16681"/>
                      </a:lnTo>
                      <a:lnTo>
                        <a:pt x="19195" y="16241"/>
                      </a:lnTo>
                      <a:lnTo>
                        <a:pt x="18920" y="15962"/>
                      </a:lnTo>
                      <a:lnTo>
                        <a:pt x="18576" y="15498"/>
                      </a:lnTo>
                      <a:lnTo>
                        <a:pt x="18576" y="15057"/>
                      </a:lnTo>
                      <a:lnTo>
                        <a:pt x="18485" y="14756"/>
                      </a:lnTo>
                      <a:lnTo>
                        <a:pt x="18256" y="14199"/>
                      </a:lnTo>
                      <a:lnTo>
                        <a:pt x="17912" y="13526"/>
                      </a:lnTo>
                      <a:lnTo>
                        <a:pt x="17523" y="13016"/>
                      </a:lnTo>
                      <a:lnTo>
                        <a:pt x="16973" y="12436"/>
                      </a:lnTo>
                      <a:lnTo>
                        <a:pt x="16355" y="12041"/>
                      </a:lnTo>
                      <a:lnTo>
                        <a:pt x="16011" y="11832"/>
                      </a:lnTo>
                      <a:lnTo>
                        <a:pt x="15690" y="11716"/>
                      </a:lnTo>
                      <a:lnTo>
                        <a:pt x="15232" y="11716"/>
                      </a:lnTo>
                      <a:lnTo>
                        <a:pt x="14843" y="11716"/>
                      </a:lnTo>
                      <a:lnTo>
                        <a:pt x="15461" y="11252"/>
                      </a:lnTo>
                      <a:lnTo>
                        <a:pt x="16126" y="10858"/>
                      </a:lnTo>
                      <a:lnTo>
                        <a:pt x="16973" y="10649"/>
                      </a:lnTo>
                      <a:lnTo>
                        <a:pt x="17798" y="10417"/>
                      </a:lnTo>
                      <a:lnTo>
                        <a:pt x="18806" y="10301"/>
                      </a:lnTo>
                      <a:lnTo>
                        <a:pt x="19653" y="10301"/>
                      </a:lnTo>
                      <a:lnTo>
                        <a:pt x="20478" y="10417"/>
                      </a:lnTo>
                      <a:lnTo>
                        <a:pt x="21256" y="10533"/>
                      </a:lnTo>
                      <a:lnTo>
                        <a:pt x="20707" y="9837"/>
                      </a:lnTo>
                      <a:lnTo>
                        <a:pt x="19859" y="9234"/>
                      </a:lnTo>
                      <a:lnTo>
                        <a:pt x="18806" y="8538"/>
                      </a:lnTo>
                      <a:lnTo>
                        <a:pt x="17637" y="8144"/>
                      </a:lnTo>
                      <a:lnTo>
                        <a:pt x="16973" y="8027"/>
                      </a:lnTo>
                      <a:lnTo>
                        <a:pt x="16355" y="7935"/>
                      </a:lnTo>
                      <a:lnTo>
                        <a:pt x="15805" y="7935"/>
                      </a:lnTo>
                      <a:lnTo>
                        <a:pt x="15118" y="8027"/>
                      </a:lnTo>
                      <a:lnTo>
                        <a:pt x="14614" y="8144"/>
                      </a:lnTo>
                      <a:lnTo>
                        <a:pt x="14064" y="8422"/>
                      </a:lnTo>
                      <a:lnTo>
                        <a:pt x="13606" y="8886"/>
                      </a:lnTo>
                      <a:lnTo>
                        <a:pt x="13217" y="9327"/>
                      </a:lnTo>
                      <a:lnTo>
                        <a:pt x="13606" y="8538"/>
                      </a:lnTo>
                      <a:lnTo>
                        <a:pt x="13950" y="7935"/>
                      </a:lnTo>
                      <a:lnTo>
                        <a:pt x="14293" y="7123"/>
                      </a:lnTo>
                      <a:lnTo>
                        <a:pt x="14499" y="6519"/>
                      </a:lnTo>
                      <a:lnTo>
                        <a:pt x="14614" y="5823"/>
                      </a:lnTo>
                      <a:lnTo>
                        <a:pt x="14614" y="5220"/>
                      </a:lnTo>
                      <a:lnTo>
                        <a:pt x="14408" y="4524"/>
                      </a:lnTo>
                      <a:lnTo>
                        <a:pt x="14064" y="3898"/>
                      </a:lnTo>
                      <a:lnTo>
                        <a:pt x="13606" y="3225"/>
                      </a:lnTo>
                      <a:lnTo>
                        <a:pt x="13331" y="2598"/>
                      </a:lnTo>
                      <a:lnTo>
                        <a:pt x="13102" y="2042"/>
                      </a:lnTo>
                      <a:lnTo>
                        <a:pt x="12896" y="1485"/>
                      </a:lnTo>
                      <a:lnTo>
                        <a:pt x="12781" y="1090"/>
                      </a:lnTo>
                      <a:lnTo>
                        <a:pt x="12667" y="626"/>
                      </a:lnTo>
                      <a:lnTo>
                        <a:pt x="12667" y="278"/>
                      </a:lnTo>
                      <a:lnTo>
                        <a:pt x="12667" y="0"/>
                      </a:lnTo>
                      <a:lnTo>
                        <a:pt x="12163" y="394"/>
                      </a:lnTo>
                      <a:lnTo>
                        <a:pt x="11728" y="974"/>
                      </a:lnTo>
                      <a:lnTo>
                        <a:pt x="11155" y="1601"/>
                      </a:lnTo>
                      <a:lnTo>
                        <a:pt x="10766" y="2390"/>
                      </a:lnTo>
                      <a:lnTo>
                        <a:pt x="10330" y="3109"/>
                      </a:lnTo>
                      <a:lnTo>
                        <a:pt x="10101" y="3898"/>
                      </a:lnTo>
                      <a:lnTo>
                        <a:pt x="9987" y="4524"/>
                      </a:lnTo>
                      <a:lnTo>
                        <a:pt x="10101" y="5220"/>
                      </a:lnTo>
                      <a:lnTo>
                        <a:pt x="10216" y="5823"/>
                      </a:lnTo>
                      <a:lnTo>
                        <a:pt x="10330" y="6403"/>
                      </a:lnTo>
                      <a:lnTo>
                        <a:pt x="10330" y="6914"/>
                      </a:lnTo>
                      <a:lnTo>
                        <a:pt x="10216" y="7471"/>
                      </a:lnTo>
                      <a:lnTo>
                        <a:pt x="10101" y="7935"/>
                      </a:lnTo>
                      <a:lnTo>
                        <a:pt x="9872" y="8329"/>
                      </a:lnTo>
                      <a:lnTo>
                        <a:pt x="9643" y="8654"/>
                      </a:lnTo>
                      <a:lnTo>
                        <a:pt x="9368" y="9002"/>
                      </a:lnTo>
                      <a:close/>
                    </a:path>
                  </a:pathLst>
                </a:custGeom>
                <a:solidFill>
                  <a:srgbClr val="0080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107763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17534" name="Freeform 126"/>
              <p:cNvSpPr>
                <a:spLocks/>
              </p:cNvSpPr>
              <p:nvPr/>
            </p:nvSpPr>
            <p:spPr bwMode="auto">
              <a:xfrm>
                <a:off x="4224" y="2179"/>
                <a:ext cx="515" cy="557"/>
              </a:xfrm>
              <a:custGeom>
                <a:avLst/>
                <a:gdLst>
                  <a:gd name="T0" fmla="*/ 480 w 515"/>
                  <a:gd name="T1" fmla="*/ 192 h 557"/>
                  <a:gd name="T2" fmla="*/ 480 w 515"/>
                  <a:gd name="T3" fmla="*/ 160 h 557"/>
                  <a:gd name="T4" fmla="*/ 272 w 515"/>
                  <a:gd name="T5" fmla="*/ 13 h 557"/>
                  <a:gd name="T6" fmla="*/ 80 w 515"/>
                  <a:gd name="T7" fmla="*/ 237 h 557"/>
                  <a:gd name="T8" fmla="*/ 0 w 515"/>
                  <a:gd name="T9" fmla="*/ 557 h 5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5" h="557">
                    <a:moveTo>
                      <a:pt x="480" y="192"/>
                    </a:moveTo>
                    <a:cubicBezTo>
                      <a:pt x="483" y="187"/>
                      <a:pt x="515" y="190"/>
                      <a:pt x="480" y="160"/>
                    </a:cubicBezTo>
                    <a:cubicBezTo>
                      <a:pt x="445" y="130"/>
                      <a:pt x="339" y="0"/>
                      <a:pt x="272" y="13"/>
                    </a:cubicBezTo>
                    <a:cubicBezTo>
                      <a:pt x="205" y="26"/>
                      <a:pt x="125" y="146"/>
                      <a:pt x="80" y="237"/>
                    </a:cubicBezTo>
                    <a:cubicBezTo>
                      <a:pt x="35" y="328"/>
                      <a:pt x="17" y="490"/>
                      <a:pt x="0" y="557"/>
                    </a:cubicBezTo>
                  </a:path>
                </a:pathLst>
              </a:custGeom>
              <a:noFill/>
              <a:ln w="12700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BBE0E3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535" name="Freeform 127"/>
              <p:cNvSpPr>
                <a:spLocks/>
              </p:cNvSpPr>
              <p:nvPr/>
            </p:nvSpPr>
            <p:spPr bwMode="auto">
              <a:xfrm>
                <a:off x="4176" y="2112"/>
                <a:ext cx="56" cy="640"/>
              </a:xfrm>
              <a:custGeom>
                <a:avLst/>
                <a:gdLst>
                  <a:gd name="T0" fmla="*/ 0 w 56"/>
                  <a:gd name="T1" fmla="*/ 0 h 640"/>
                  <a:gd name="T2" fmla="*/ 48 w 56"/>
                  <a:gd name="T3" fmla="*/ 304 h 640"/>
                  <a:gd name="T4" fmla="*/ 48 w 56"/>
                  <a:gd name="T5" fmla="*/ 640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" h="640">
                    <a:moveTo>
                      <a:pt x="0" y="0"/>
                    </a:moveTo>
                    <a:cubicBezTo>
                      <a:pt x="5" y="51"/>
                      <a:pt x="40" y="197"/>
                      <a:pt x="48" y="304"/>
                    </a:cubicBezTo>
                    <a:cubicBezTo>
                      <a:pt x="56" y="411"/>
                      <a:pt x="40" y="516"/>
                      <a:pt x="48" y="640"/>
                    </a:cubicBezTo>
                  </a:path>
                </a:pathLst>
              </a:custGeom>
              <a:noFill/>
              <a:ln w="12700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BBE0E3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7536" name="Group 128"/>
              <p:cNvGrpSpPr>
                <a:grpSpLocks/>
              </p:cNvGrpSpPr>
              <p:nvPr/>
            </p:nvGrpSpPr>
            <p:grpSpPr bwMode="auto">
              <a:xfrm>
                <a:off x="4080" y="2016"/>
                <a:ext cx="240" cy="192"/>
                <a:chOff x="3984" y="1920"/>
                <a:chExt cx="576" cy="552"/>
              </a:xfrm>
            </p:grpSpPr>
            <p:grpSp>
              <p:nvGrpSpPr>
                <p:cNvPr id="17537" name="Group 129"/>
                <p:cNvGrpSpPr>
                  <a:grpSpLocks/>
                </p:cNvGrpSpPr>
                <p:nvPr/>
              </p:nvGrpSpPr>
              <p:grpSpPr bwMode="auto">
                <a:xfrm>
                  <a:off x="3984" y="1920"/>
                  <a:ext cx="576" cy="528"/>
                  <a:chOff x="3984" y="1920"/>
                  <a:chExt cx="576" cy="528"/>
                </a:xfrm>
              </p:grpSpPr>
              <p:sp>
                <p:nvSpPr>
                  <p:cNvPr id="17538" name="Freeform 130"/>
                  <p:cNvSpPr>
                    <a:spLocks/>
                  </p:cNvSpPr>
                  <p:nvPr/>
                </p:nvSpPr>
                <p:spPr bwMode="auto">
                  <a:xfrm rot="4016713">
                    <a:off x="3996" y="2052"/>
                    <a:ext cx="216" cy="240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7539" name="Freeform 131"/>
                  <p:cNvSpPr>
                    <a:spLocks/>
                  </p:cNvSpPr>
                  <p:nvPr/>
                </p:nvSpPr>
                <p:spPr bwMode="auto">
                  <a:xfrm>
                    <a:off x="4080" y="2208"/>
                    <a:ext cx="192" cy="240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7540" name="Freeform 132"/>
                  <p:cNvSpPr>
                    <a:spLocks/>
                  </p:cNvSpPr>
                  <p:nvPr/>
                </p:nvSpPr>
                <p:spPr bwMode="auto">
                  <a:xfrm rot="3793270">
                    <a:off x="4332" y="2100"/>
                    <a:ext cx="216" cy="240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7541" name="Freeform 133"/>
                  <p:cNvSpPr>
                    <a:spLocks/>
                  </p:cNvSpPr>
                  <p:nvPr/>
                </p:nvSpPr>
                <p:spPr bwMode="auto">
                  <a:xfrm rot="7033587">
                    <a:off x="4092" y="1956"/>
                    <a:ext cx="216" cy="240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7542" name="Freeform 134"/>
                  <p:cNvSpPr>
                    <a:spLocks/>
                  </p:cNvSpPr>
                  <p:nvPr/>
                </p:nvSpPr>
                <p:spPr bwMode="auto">
                  <a:xfrm>
                    <a:off x="4272" y="1920"/>
                    <a:ext cx="192" cy="240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7543" name="Freeform 135"/>
                  <p:cNvSpPr>
                    <a:spLocks/>
                  </p:cNvSpPr>
                  <p:nvPr/>
                </p:nvSpPr>
                <p:spPr bwMode="auto">
                  <a:xfrm>
                    <a:off x="4224" y="2160"/>
                    <a:ext cx="96" cy="96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33CC33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17544" name="Freeform 136"/>
                <p:cNvSpPr>
                  <a:spLocks/>
                </p:cNvSpPr>
                <p:nvPr/>
              </p:nvSpPr>
              <p:spPr bwMode="auto">
                <a:xfrm rot="6716713">
                  <a:off x="4236" y="2244"/>
                  <a:ext cx="216" cy="240"/>
                </a:xfrm>
                <a:custGeom>
                  <a:avLst/>
                  <a:gdLst>
                    <a:gd name="T0" fmla="*/ 168 w 224"/>
                    <a:gd name="T1" fmla="*/ 8 h 328"/>
                    <a:gd name="T2" fmla="*/ 24 w 224"/>
                    <a:gd name="T3" fmla="*/ 104 h 328"/>
                    <a:gd name="T4" fmla="*/ 24 w 224"/>
                    <a:gd name="T5" fmla="*/ 296 h 328"/>
                    <a:gd name="T6" fmla="*/ 120 w 224"/>
                    <a:gd name="T7" fmla="*/ 296 h 328"/>
                    <a:gd name="T8" fmla="*/ 216 w 224"/>
                    <a:gd name="T9" fmla="*/ 152 h 328"/>
                    <a:gd name="T10" fmla="*/ 168 w 224"/>
                    <a:gd name="T11" fmla="*/ 8 h 3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4" h="328">
                      <a:moveTo>
                        <a:pt x="168" y="8"/>
                      </a:moveTo>
                      <a:cubicBezTo>
                        <a:pt x="136" y="0"/>
                        <a:pt x="48" y="56"/>
                        <a:pt x="24" y="104"/>
                      </a:cubicBezTo>
                      <a:cubicBezTo>
                        <a:pt x="0" y="152"/>
                        <a:pt x="8" y="264"/>
                        <a:pt x="24" y="296"/>
                      </a:cubicBezTo>
                      <a:cubicBezTo>
                        <a:pt x="40" y="328"/>
                        <a:pt x="88" y="320"/>
                        <a:pt x="120" y="296"/>
                      </a:cubicBezTo>
                      <a:cubicBezTo>
                        <a:pt x="152" y="272"/>
                        <a:pt x="208" y="200"/>
                        <a:pt x="216" y="152"/>
                      </a:cubicBezTo>
                      <a:cubicBezTo>
                        <a:pt x="224" y="104"/>
                        <a:pt x="200" y="16"/>
                        <a:pt x="168" y="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17545" name="Freeform 137"/>
              <p:cNvSpPr>
                <a:spLocks/>
              </p:cNvSpPr>
              <p:nvPr/>
            </p:nvSpPr>
            <p:spPr bwMode="auto">
              <a:xfrm>
                <a:off x="4224" y="2208"/>
                <a:ext cx="416" cy="515"/>
              </a:xfrm>
              <a:custGeom>
                <a:avLst/>
                <a:gdLst>
                  <a:gd name="T0" fmla="*/ 384 w 416"/>
                  <a:gd name="T1" fmla="*/ 211 h 515"/>
                  <a:gd name="T2" fmla="*/ 384 w 416"/>
                  <a:gd name="T3" fmla="*/ 179 h 515"/>
                  <a:gd name="T4" fmla="*/ 192 w 416"/>
                  <a:gd name="T5" fmla="*/ 3 h 515"/>
                  <a:gd name="T6" fmla="*/ 37 w 416"/>
                  <a:gd name="T7" fmla="*/ 195 h 515"/>
                  <a:gd name="T8" fmla="*/ 0 w 416"/>
                  <a:gd name="T9" fmla="*/ 515 h 5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6" h="515">
                    <a:moveTo>
                      <a:pt x="384" y="211"/>
                    </a:moveTo>
                    <a:cubicBezTo>
                      <a:pt x="387" y="206"/>
                      <a:pt x="416" y="214"/>
                      <a:pt x="384" y="179"/>
                    </a:cubicBezTo>
                    <a:cubicBezTo>
                      <a:pt x="352" y="144"/>
                      <a:pt x="250" y="0"/>
                      <a:pt x="192" y="3"/>
                    </a:cubicBezTo>
                    <a:cubicBezTo>
                      <a:pt x="134" y="6"/>
                      <a:pt x="69" y="110"/>
                      <a:pt x="37" y="195"/>
                    </a:cubicBezTo>
                    <a:cubicBezTo>
                      <a:pt x="5" y="280"/>
                      <a:pt x="8" y="448"/>
                      <a:pt x="0" y="515"/>
                    </a:cubicBezTo>
                  </a:path>
                </a:pathLst>
              </a:custGeom>
              <a:noFill/>
              <a:ln w="12700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BBE0E3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546" name="Freeform 138"/>
              <p:cNvSpPr>
                <a:spLocks/>
              </p:cNvSpPr>
              <p:nvPr/>
            </p:nvSpPr>
            <p:spPr bwMode="auto">
              <a:xfrm>
                <a:off x="4224" y="2347"/>
                <a:ext cx="344" cy="389"/>
              </a:xfrm>
              <a:custGeom>
                <a:avLst/>
                <a:gdLst>
                  <a:gd name="T0" fmla="*/ 320 w 344"/>
                  <a:gd name="T1" fmla="*/ 149 h 389"/>
                  <a:gd name="T2" fmla="*/ 320 w 344"/>
                  <a:gd name="T3" fmla="*/ 165 h 389"/>
                  <a:gd name="T4" fmla="*/ 176 w 344"/>
                  <a:gd name="T5" fmla="*/ 5 h 389"/>
                  <a:gd name="T6" fmla="*/ 80 w 344"/>
                  <a:gd name="T7" fmla="*/ 133 h 389"/>
                  <a:gd name="T8" fmla="*/ 0 w 344"/>
                  <a:gd name="T9" fmla="*/ 389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4" h="389">
                    <a:moveTo>
                      <a:pt x="320" y="149"/>
                    </a:moveTo>
                    <a:cubicBezTo>
                      <a:pt x="317" y="152"/>
                      <a:pt x="344" y="189"/>
                      <a:pt x="320" y="165"/>
                    </a:cubicBezTo>
                    <a:cubicBezTo>
                      <a:pt x="296" y="141"/>
                      <a:pt x="216" y="10"/>
                      <a:pt x="176" y="5"/>
                    </a:cubicBezTo>
                    <a:cubicBezTo>
                      <a:pt x="136" y="0"/>
                      <a:pt x="109" y="69"/>
                      <a:pt x="80" y="133"/>
                    </a:cubicBezTo>
                    <a:cubicBezTo>
                      <a:pt x="51" y="197"/>
                      <a:pt x="17" y="336"/>
                      <a:pt x="0" y="389"/>
                    </a:cubicBezTo>
                  </a:path>
                </a:pathLst>
              </a:custGeom>
              <a:noFill/>
              <a:ln w="12700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BBE0E3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7547" name="Group 139"/>
              <p:cNvGrpSpPr>
                <a:grpSpLocks/>
              </p:cNvGrpSpPr>
              <p:nvPr/>
            </p:nvGrpSpPr>
            <p:grpSpPr bwMode="auto">
              <a:xfrm>
                <a:off x="4320" y="1968"/>
                <a:ext cx="240" cy="192"/>
                <a:chOff x="3984" y="1920"/>
                <a:chExt cx="576" cy="552"/>
              </a:xfrm>
            </p:grpSpPr>
            <p:grpSp>
              <p:nvGrpSpPr>
                <p:cNvPr id="17548" name="Group 140"/>
                <p:cNvGrpSpPr>
                  <a:grpSpLocks/>
                </p:cNvGrpSpPr>
                <p:nvPr/>
              </p:nvGrpSpPr>
              <p:grpSpPr bwMode="auto">
                <a:xfrm>
                  <a:off x="3984" y="1920"/>
                  <a:ext cx="576" cy="528"/>
                  <a:chOff x="3984" y="1920"/>
                  <a:chExt cx="576" cy="528"/>
                </a:xfrm>
              </p:grpSpPr>
              <p:sp>
                <p:nvSpPr>
                  <p:cNvPr id="17549" name="Freeform 141"/>
                  <p:cNvSpPr>
                    <a:spLocks/>
                  </p:cNvSpPr>
                  <p:nvPr/>
                </p:nvSpPr>
                <p:spPr bwMode="auto">
                  <a:xfrm rot="4016713">
                    <a:off x="3996" y="2052"/>
                    <a:ext cx="216" cy="240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7550" name="Freeform 142"/>
                  <p:cNvSpPr>
                    <a:spLocks/>
                  </p:cNvSpPr>
                  <p:nvPr/>
                </p:nvSpPr>
                <p:spPr bwMode="auto">
                  <a:xfrm>
                    <a:off x="4080" y="2208"/>
                    <a:ext cx="192" cy="240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7551" name="Freeform 143"/>
                  <p:cNvSpPr>
                    <a:spLocks/>
                  </p:cNvSpPr>
                  <p:nvPr/>
                </p:nvSpPr>
                <p:spPr bwMode="auto">
                  <a:xfrm rot="3793270">
                    <a:off x="4332" y="2100"/>
                    <a:ext cx="216" cy="240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7552" name="Freeform 144"/>
                  <p:cNvSpPr>
                    <a:spLocks/>
                  </p:cNvSpPr>
                  <p:nvPr/>
                </p:nvSpPr>
                <p:spPr bwMode="auto">
                  <a:xfrm rot="7033587">
                    <a:off x="4092" y="1956"/>
                    <a:ext cx="216" cy="240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7553" name="Freeform 145"/>
                  <p:cNvSpPr>
                    <a:spLocks/>
                  </p:cNvSpPr>
                  <p:nvPr/>
                </p:nvSpPr>
                <p:spPr bwMode="auto">
                  <a:xfrm>
                    <a:off x="4272" y="1920"/>
                    <a:ext cx="192" cy="240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7554" name="Freeform 146"/>
                  <p:cNvSpPr>
                    <a:spLocks/>
                  </p:cNvSpPr>
                  <p:nvPr/>
                </p:nvSpPr>
                <p:spPr bwMode="auto">
                  <a:xfrm>
                    <a:off x="4224" y="2160"/>
                    <a:ext cx="96" cy="96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33CC33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17555" name="Freeform 147"/>
                <p:cNvSpPr>
                  <a:spLocks/>
                </p:cNvSpPr>
                <p:nvPr/>
              </p:nvSpPr>
              <p:spPr bwMode="auto">
                <a:xfrm rot="6716713">
                  <a:off x="4236" y="2244"/>
                  <a:ext cx="216" cy="240"/>
                </a:xfrm>
                <a:custGeom>
                  <a:avLst/>
                  <a:gdLst>
                    <a:gd name="T0" fmla="*/ 168 w 224"/>
                    <a:gd name="T1" fmla="*/ 8 h 328"/>
                    <a:gd name="T2" fmla="*/ 24 w 224"/>
                    <a:gd name="T3" fmla="*/ 104 h 328"/>
                    <a:gd name="T4" fmla="*/ 24 w 224"/>
                    <a:gd name="T5" fmla="*/ 296 h 328"/>
                    <a:gd name="T6" fmla="*/ 120 w 224"/>
                    <a:gd name="T7" fmla="*/ 296 h 328"/>
                    <a:gd name="T8" fmla="*/ 216 w 224"/>
                    <a:gd name="T9" fmla="*/ 152 h 328"/>
                    <a:gd name="T10" fmla="*/ 168 w 224"/>
                    <a:gd name="T11" fmla="*/ 8 h 3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4" h="328">
                      <a:moveTo>
                        <a:pt x="168" y="8"/>
                      </a:moveTo>
                      <a:cubicBezTo>
                        <a:pt x="136" y="0"/>
                        <a:pt x="48" y="56"/>
                        <a:pt x="24" y="104"/>
                      </a:cubicBezTo>
                      <a:cubicBezTo>
                        <a:pt x="0" y="152"/>
                        <a:pt x="8" y="264"/>
                        <a:pt x="24" y="296"/>
                      </a:cubicBezTo>
                      <a:cubicBezTo>
                        <a:pt x="40" y="328"/>
                        <a:pt x="88" y="320"/>
                        <a:pt x="120" y="296"/>
                      </a:cubicBezTo>
                      <a:cubicBezTo>
                        <a:pt x="152" y="272"/>
                        <a:pt x="208" y="200"/>
                        <a:pt x="216" y="152"/>
                      </a:cubicBezTo>
                      <a:cubicBezTo>
                        <a:pt x="224" y="104"/>
                        <a:pt x="200" y="16"/>
                        <a:pt x="168" y="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7556" name="Group 148"/>
              <p:cNvGrpSpPr>
                <a:grpSpLocks/>
              </p:cNvGrpSpPr>
              <p:nvPr/>
            </p:nvGrpSpPr>
            <p:grpSpPr bwMode="auto">
              <a:xfrm>
                <a:off x="4608" y="2304"/>
                <a:ext cx="240" cy="288"/>
                <a:chOff x="3744" y="1920"/>
                <a:chExt cx="664" cy="696"/>
              </a:xfrm>
            </p:grpSpPr>
            <p:grpSp>
              <p:nvGrpSpPr>
                <p:cNvPr id="17557" name="Group 149"/>
                <p:cNvGrpSpPr>
                  <a:grpSpLocks/>
                </p:cNvGrpSpPr>
                <p:nvPr/>
              </p:nvGrpSpPr>
              <p:grpSpPr bwMode="auto">
                <a:xfrm rot="10650084">
                  <a:off x="3744" y="2064"/>
                  <a:ext cx="664" cy="552"/>
                  <a:chOff x="3744" y="2064"/>
                  <a:chExt cx="664" cy="552"/>
                </a:xfrm>
              </p:grpSpPr>
              <p:sp>
                <p:nvSpPr>
                  <p:cNvPr id="17558" name="Freeform 150"/>
                  <p:cNvSpPr>
                    <a:spLocks/>
                  </p:cNvSpPr>
                  <p:nvPr/>
                </p:nvSpPr>
                <p:spPr bwMode="auto">
                  <a:xfrm>
                    <a:off x="3744" y="2064"/>
                    <a:ext cx="296" cy="552"/>
                  </a:xfrm>
                  <a:custGeom>
                    <a:avLst/>
                    <a:gdLst>
                      <a:gd name="T0" fmla="*/ 296 w 296"/>
                      <a:gd name="T1" fmla="*/ 528 h 552"/>
                      <a:gd name="T2" fmla="*/ 104 w 296"/>
                      <a:gd name="T3" fmla="*/ 528 h 552"/>
                      <a:gd name="T4" fmla="*/ 8 w 296"/>
                      <a:gd name="T5" fmla="*/ 384 h 552"/>
                      <a:gd name="T6" fmla="*/ 56 w 296"/>
                      <a:gd name="T7" fmla="*/ 192 h 552"/>
                      <a:gd name="T8" fmla="*/ 200 w 296"/>
                      <a:gd name="T9" fmla="*/ 48 h 552"/>
                      <a:gd name="T10" fmla="*/ 296 w 296"/>
                      <a:gd name="T11" fmla="*/ 0 h 5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96" h="552">
                        <a:moveTo>
                          <a:pt x="296" y="528"/>
                        </a:moveTo>
                        <a:cubicBezTo>
                          <a:pt x="224" y="540"/>
                          <a:pt x="152" y="552"/>
                          <a:pt x="104" y="528"/>
                        </a:cubicBezTo>
                        <a:cubicBezTo>
                          <a:pt x="56" y="504"/>
                          <a:pt x="16" y="440"/>
                          <a:pt x="8" y="384"/>
                        </a:cubicBezTo>
                        <a:cubicBezTo>
                          <a:pt x="0" y="328"/>
                          <a:pt x="24" y="248"/>
                          <a:pt x="56" y="192"/>
                        </a:cubicBezTo>
                        <a:cubicBezTo>
                          <a:pt x="88" y="136"/>
                          <a:pt x="160" y="80"/>
                          <a:pt x="200" y="48"/>
                        </a:cubicBezTo>
                        <a:cubicBezTo>
                          <a:pt x="240" y="16"/>
                          <a:pt x="268" y="8"/>
                          <a:pt x="296" y="0"/>
                        </a:cubicBezTo>
                      </a:path>
                    </a:pathLst>
                  </a:custGeom>
                  <a:solidFill>
                    <a:srgbClr val="FF0000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7559" name="Freeform 151"/>
                  <p:cNvSpPr>
                    <a:spLocks/>
                  </p:cNvSpPr>
                  <p:nvPr/>
                </p:nvSpPr>
                <p:spPr bwMode="auto">
                  <a:xfrm flipH="1">
                    <a:off x="4032" y="2064"/>
                    <a:ext cx="376" cy="552"/>
                  </a:xfrm>
                  <a:custGeom>
                    <a:avLst/>
                    <a:gdLst>
                      <a:gd name="T0" fmla="*/ 296 w 296"/>
                      <a:gd name="T1" fmla="*/ 528 h 552"/>
                      <a:gd name="T2" fmla="*/ 104 w 296"/>
                      <a:gd name="T3" fmla="*/ 528 h 552"/>
                      <a:gd name="T4" fmla="*/ 8 w 296"/>
                      <a:gd name="T5" fmla="*/ 384 h 552"/>
                      <a:gd name="T6" fmla="*/ 56 w 296"/>
                      <a:gd name="T7" fmla="*/ 192 h 552"/>
                      <a:gd name="T8" fmla="*/ 200 w 296"/>
                      <a:gd name="T9" fmla="*/ 48 h 552"/>
                      <a:gd name="T10" fmla="*/ 296 w 296"/>
                      <a:gd name="T11" fmla="*/ 0 h 5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96" h="552">
                        <a:moveTo>
                          <a:pt x="296" y="528"/>
                        </a:moveTo>
                        <a:cubicBezTo>
                          <a:pt x="224" y="540"/>
                          <a:pt x="152" y="552"/>
                          <a:pt x="104" y="528"/>
                        </a:cubicBezTo>
                        <a:cubicBezTo>
                          <a:pt x="56" y="504"/>
                          <a:pt x="16" y="440"/>
                          <a:pt x="8" y="384"/>
                        </a:cubicBezTo>
                        <a:cubicBezTo>
                          <a:pt x="0" y="328"/>
                          <a:pt x="24" y="248"/>
                          <a:pt x="56" y="192"/>
                        </a:cubicBezTo>
                        <a:cubicBezTo>
                          <a:pt x="88" y="136"/>
                          <a:pt x="160" y="80"/>
                          <a:pt x="200" y="48"/>
                        </a:cubicBezTo>
                        <a:cubicBezTo>
                          <a:pt x="240" y="16"/>
                          <a:pt x="268" y="8"/>
                          <a:pt x="296" y="0"/>
                        </a:cubicBezTo>
                      </a:path>
                    </a:pathLst>
                  </a:custGeom>
                  <a:solidFill>
                    <a:srgbClr val="FF0000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17560" name="Freeform 152"/>
                <p:cNvSpPr>
                  <a:spLocks/>
                </p:cNvSpPr>
                <p:nvPr/>
              </p:nvSpPr>
              <p:spPr bwMode="auto">
                <a:xfrm flipV="1">
                  <a:off x="4128" y="2208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561" name="Freeform 153"/>
                <p:cNvSpPr>
                  <a:spLocks/>
                </p:cNvSpPr>
                <p:nvPr/>
              </p:nvSpPr>
              <p:spPr bwMode="auto">
                <a:xfrm flipV="1">
                  <a:off x="3888" y="216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562" name="Freeform 154"/>
                <p:cNvSpPr>
                  <a:spLocks/>
                </p:cNvSpPr>
                <p:nvPr/>
              </p:nvSpPr>
              <p:spPr bwMode="auto">
                <a:xfrm flipV="1">
                  <a:off x="3936" y="2208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563" name="Freeform 155"/>
                <p:cNvSpPr>
                  <a:spLocks/>
                </p:cNvSpPr>
                <p:nvPr/>
              </p:nvSpPr>
              <p:spPr bwMode="auto">
                <a:xfrm flipV="1">
                  <a:off x="4032" y="225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564" name="Freeform 156"/>
                <p:cNvSpPr>
                  <a:spLocks/>
                </p:cNvSpPr>
                <p:nvPr/>
              </p:nvSpPr>
              <p:spPr bwMode="auto">
                <a:xfrm flipV="1">
                  <a:off x="3984" y="2352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565" name="Freeform 157"/>
                <p:cNvSpPr>
                  <a:spLocks/>
                </p:cNvSpPr>
                <p:nvPr/>
              </p:nvSpPr>
              <p:spPr bwMode="auto">
                <a:xfrm flipV="1">
                  <a:off x="3936" y="240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566" name="Freeform 158"/>
                <p:cNvSpPr>
                  <a:spLocks/>
                </p:cNvSpPr>
                <p:nvPr/>
              </p:nvSpPr>
              <p:spPr bwMode="auto">
                <a:xfrm flipV="1">
                  <a:off x="3984" y="2448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567" name="Freeform 159"/>
                <p:cNvSpPr>
                  <a:spLocks/>
                </p:cNvSpPr>
                <p:nvPr/>
              </p:nvSpPr>
              <p:spPr bwMode="auto">
                <a:xfrm flipV="1">
                  <a:off x="4080" y="249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568" name="Freeform 160"/>
                <p:cNvSpPr>
                  <a:spLocks/>
                </p:cNvSpPr>
                <p:nvPr/>
              </p:nvSpPr>
              <p:spPr bwMode="auto">
                <a:xfrm flipV="1">
                  <a:off x="3840" y="225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569" name="Freeform 161"/>
                <p:cNvSpPr>
                  <a:spLocks/>
                </p:cNvSpPr>
                <p:nvPr/>
              </p:nvSpPr>
              <p:spPr bwMode="auto">
                <a:xfrm flipV="1">
                  <a:off x="3888" y="2304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570" name="Freeform 162"/>
                <p:cNvSpPr>
                  <a:spLocks/>
                </p:cNvSpPr>
                <p:nvPr/>
              </p:nvSpPr>
              <p:spPr bwMode="auto">
                <a:xfrm flipH="1" flipV="1">
                  <a:off x="4080" y="240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571" name="Freeform 163"/>
                <p:cNvSpPr>
                  <a:spLocks/>
                </p:cNvSpPr>
                <p:nvPr/>
              </p:nvSpPr>
              <p:spPr bwMode="auto">
                <a:xfrm flipH="1" flipV="1">
                  <a:off x="4176" y="240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572" name="Freeform 164"/>
                <p:cNvSpPr>
                  <a:spLocks/>
                </p:cNvSpPr>
                <p:nvPr/>
              </p:nvSpPr>
              <p:spPr bwMode="auto">
                <a:xfrm flipH="1" flipV="1">
                  <a:off x="4128" y="2304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573" name="Freeform 165"/>
                <p:cNvSpPr>
                  <a:spLocks/>
                </p:cNvSpPr>
                <p:nvPr/>
              </p:nvSpPr>
              <p:spPr bwMode="auto">
                <a:xfrm flipH="1" flipV="1">
                  <a:off x="4224" y="225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574" name="Freeform 166"/>
                <p:cNvSpPr>
                  <a:spLocks/>
                </p:cNvSpPr>
                <p:nvPr/>
              </p:nvSpPr>
              <p:spPr bwMode="auto">
                <a:xfrm flipH="1" flipV="1">
                  <a:off x="4224" y="216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575" name="plant"/>
                <p:cNvSpPr>
                  <a:spLocks noEditPoints="1" noChangeArrowheads="1"/>
                </p:cNvSpPr>
                <p:nvPr/>
              </p:nvSpPr>
              <p:spPr bwMode="auto">
                <a:xfrm>
                  <a:off x="3888" y="1920"/>
                  <a:ext cx="378" cy="234"/>
                </a:xfrm>
                <a:custGeom>
                  <a:avLst/>
                  <a:gdLst>
                    <a:gd name="T0" fmla="*/ 0 w 21600"/>
                    <a:gd name="T1" fmla="*/ 0 h 21600"/>
                    <a:gd name="T2" fmla="*/ 10800 w 21600"/>
                    <a:gd name="T3" fmla="*/ 0 h 21600"/>
                    <a:gd name="T4" fmla="*/ 21600 w 21600"/>
                    <a:gd name="T5" fmla="*/ 0 h 21600"/>
                    <a:gd name="T6" fmla="*/ 21600 w 21600"/>
                    <a:gd name="T7" fmla="*/ 10800 h 21600"/>
                    <a:gd name="T8" fmla="*/ 21600 w 21600"/>
                    <a:gd name="T9" fmla="*/ 21600 h 21600"/>
                    <a:gd name="T10" fmla="*/ 10800 w 21600"/>
                    <a:gd name="T11" fmla="*/ 21600 h 21600"/>
                    <a:gd name="T12" fmla="*/ 0 w 21600"/>
                    <a:gd name="T13" fmla="*/ 21600 h 21600"/>
                    <a:gd name="T14" fmla="*/ 0 w 21600"/>
                    <a:gd name="T15" fmla="*/ 10800 h 21600"/>
                    <a:gd name="T16" fmla="*/ 7100 w 21600"/>
                    <a:gd name="T17" fmla="*/ 10092 h 21600"/>
                    <a:gd name="T18" fmla="*/ 14545 w 21600"/>
                    <a:gd name="T19" fmla="*/ 13573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9368" y="9002"/>
                      </a:moveTo>
                      <a:lnTo>
                        <a:pt x="9254" y="8422"/>
                      </a:lnTo>
                      <a:lnTo>
                        <a:pt x="9139" y="7935"/>
                      </a:lnTo>
                      <a:lnTo>
                        <a:pt x="8819" y="7355"/>
                      </a:lnTo>
                      <a:lnTo>
                        <a:pt x="8475" y="6728"/>
                      </a:lnTo>
                      <a:lnTo>
                        <a:pt x="8040" y="6287"/>
                      </a:lnTo>
                      <a:lnTo>
                        <a:pt x="7421" y="5707"/>
                      </a:lnTo>
                      <a:lnTo>
                        <a:pt x="6574" y="5429"/>
                      </a:lnTo>
                      <a:lnTo>
                        <a:pt x="5452" y="5313"/>
                      </a:lnTo>
                      <a:lnTo>
                        <a:pt x="4856" y="5220"/>
                      </a:lnTo>
                      <a:lnTo>
                        <a:pt x="4169" y="5220"/>
                      </a:lnTo>
                      <a:lnTo>
                        <a:pt x="3665" y="5104"/>
                      </a:lnTo>
                      <a:lnTo>
                        <a:pt x="3001" y="4872"/>
                      </a:lnTo>
                      <a:lnTo>
                        <a:pt x="2497" y="4756"/>
                      </a:lnTo>
                      <a:lnTo>
                        <a:pt x="2062" y="4408"/>
                      </a:lnTo>
                      <a:lnTo>
                        <a:pt x="1603" y="4083"/>
                      </a:lnTo>
                      <a:lnTo>
                        <a:pt x="1283" y="3689"/>
                      </a:lnTo>
                      <a:lnTo>
                        <a:pt x="1283" y="4315"/>
                      </a:lnTo>
                      <a:lnTo>
                        <a:pt x="1489" y="5104"/>
                      </a:lnTo>
                      <a:lnTo>
                        <a:pt x="1832" y="6055"/>
                      </a:lnTo>
                      <a:lnTo>
                        <a:pt x="2382" y="6914"/>
                      </a:lnTo>
                      <a:lnTo>
                        <a:pt x="2680" y="7471"/>
                      </a:lnTo>
                      <a:lnTo>
                        <a:pt x="3115" y="7935"/>
                      </a:lnTo>
                      <a:lnTo>
                        <a:pt x="3573" y="8213"/>
                      </a:lnTo>
                      <a:lnTo>
                        <a:pt x="4077" y="8654"/>
                      </a:lnTo>
                      <a:lnTo>
                        <a:pt x="4627" y="9002"/>
                      </a:lnTo>
                      <a:lnTo>
                        <a:pt x="5245" y="9234"/>
                      </a:lnTo>
                      <a:lnTo>
                        <a:pt x="6024" y="9443"/>
                      </a:lnTo>
                      <a:lnTo>
                        <a:pt x="6757" y="9628"/>
                      </a:lnTo>
                      <a:lnTo>
                        <a:pt x="5177" y="10069"/>
                      </a:lnTo>
                      <a:lnTo>
                        <a:pt x="3963" y="10649"/>
                      </a:lnTo>
                      <a:lnTo>
                        <a:pt x="3344" y="11044"/>
                      </a:lnTo>
                      <a:lnTo>
                        <a:pt x="2886" y="11600"/>
                      </a:lnTo>
                      <a:lnTo>
                        <a:pt x="2497" y="12041"/>
                      </a:lnTo>
                      <a:lnTo>
                        <a:pt x="1947" y="12343"/>
                      </a:lnTo>
                      <a:lnTo>
                        <a:pt x="1168" y="12668"/>
                      </a:lnTo>
                      <a:lnTo>
                        <a:pt x="0" y="12900"/>
                      </a:lnTo>
                      <a:lnTo>
                        <a:pt x="435" y="13248"/>
                      </a:lnTo>
                      <a:lnTo>
                        <a:pt x="779" y="13456"/>
                      </a:lnTo>
                      <a:lnTo>
                        <a:pt x="1283" y="13642"/>
                      </a:lnTo>
                      <a:lnTo>
                        <a:pt x="1718" y="13758"/>
                      </a:lnTo>
                      <a:lnTo>
                        <a:pt x="2680" y="13851"/>
                      </a:lnTo>
                      <a:lnTo>
                        <a:pt x="3573" y="13758"/>
                      </a:lnTo>
                      <a:lnTo>
                        <a:pt x="4512" y="13526"/>
                      </a:lnTo>
                      <a:lnTo>
                        <a:pt x="5360" y="13248"/>
                      </a:lnTo>
                      <a:lnTo>
                        <a:pt x="6139" y="12900"/>
                      </a:lnTo>
                      <a:lnTo>
                        <a:pt x="6757" y="12552"/>
                      </a:lnTo>
                      <a:lnTo>
                        <a:pt x="6459" y="13132"/>
                      </a:lnTo>
                      <a:lnTo>
                        <a:pt x="6139" y="13642"/>
                      </a:lnTo>
                      <a:lnTo>
                        <a:pt x="5910" y="14199"/>
                      </a:lnTo>
                      <a:lnTo>
                        <a:pt x="5681" y="14663"/>
                      </a:lnTo>
                      <a:lnTo>
                        <a:pt x="5681" y="15150"/>
                      </a:lnTo>
                      <a:lnTo>
                        <a:pt x="5681" y="15730"/>
                      </a:lnTo>
                      <a:lnTo>
                        <a:pt x="5681" y="16241"/>
                      </a:lnTo>
                      <a:lnTo>
                        <a:pt x="5795" y="16913"/>
                      </a:lnTo>
                      <a:lnTo>
                        <a:pt x="5910" y="17586"/>
                      </a:lnTo>
                      <a:lnTo>
                        <a:pt x="5910" y="18213"/>
                      </a:lnTo>
                      <a:lnTo>
                        <a:pt x="5795" y="18885"/>
                      </a:lnTo>
                      <a:lnTo>
                        <a:pt x="5566" y="19396"/>
                      </a:lnTo>
                      <a:lnTo>
                        <a:pt x="5245" y="19976"/>
                      </a:lnTo>
                      <a:lnTo>
                        <a:pt x="4971" y="20370"/>
                      </a:lnTo>
                      <a:lnTo>
                        <a:pt x="4512" y="20811"/>
                      </a:lnTo>
                      <a:lnTo>
                        <a:pt x="4077" y="21043"/>
                      </a:lnTo>
                      <a:lnTo>
                        <a:pt x="5177" y="20927"/>
                      </a:lnTo>
                      <a:lnTo>
                        <a:pt x="6253" y="20486"/>
                      </a:lnTo>
                      <a:lnTo>
                        <a:pt x="7421" y="19976"/>
                      </a:lnTo>
                      <a:lnTo>
                        <a:pt x="8361" y="19187"/>
                      </a:lnTo>
                      <a:lnTo>
                        <a:pt x="8819" y="18769"/>
                      </a:lnTo>
                      <a:lnTo>
                        <a:pt x="9139" y="18213"/>
                      </a:lnTo>
                      <a:lnTo>
                        <a:pt x="9437" y="17772"/>
                      </a:lnTo>
                      <a:lnTo>
                        <a:pt x="9643" y="17261"/>
                      </a:lnTo>
                      <a:lnTo>
                        <a:pt x="9872" y="16681"/>
                      </a:lnTo>
                      <a:lnTo>
                        <a:pt x="9872" y="16171"/>
                      </a:lnTo>
                      <a:lnTo>
                        <a:pt x="9872" y="15614"/>
                      </a:lnTo>
                      <a:lnTo>
                        <a:pt x="9758" y="15057"/>
                      </a:lnTo>
                      <a:lnTo>
                        <a:pt x="10216" y="15498"/>
                      </a:lnTo>
                      <a:lnTo>
                        <a:pt x="10537" y="16241"/>
                      </a:lnTo>
                      <a:lnTo>
                        <a:pt x="10834" y="17145"/>
                      </a:lnTo>
                      <a:lnTo>
                        <a:pt x="11041" y="18213"/>
                      </a:lnTo>
                      <a:lnTo>
                        <a:pt x="11155" y="19187"/>
                      </a:lnTo>
                      <a:lnTo>
                        <a:pt x="11155" y="20185"/>
                      </a:lnTo>
                      <a:lnTo>
                        <a:pt x="11155" y="20579"/>
                      </a:lnTo>
                      <a:lnTo>
                        <a:pt x="11041" y="21043"/>
                      </a:lnTo>
                      <a:lnTo>
                        <a:pt x="10926" y="21391"/>
                      </a:lnTo>
                      <a:lnTo>
                        <a:pt x="10766" y="21600"/>
                      </a:lnTo>
                      <a:lnTo>
                        <a:pt x="11499" y="21484"/>
                      </a:lnTo>
                      <a:lnTo>
                        <a:pt x="12323" y="21043"/>
                      </a:lnTo>
                      <a:lnTo>
                        <a:pt x="13102" y="20370"/>
                      </a:lnTo>
                      <a:lnTo>
                        <a:pt x="13606" y="19628"/>
                      </a:lnTo>
                      <a:lnTo>
                        <a:pt x="13950" y="19071"/>
                      </a:lnTo>
                      <a:lnTo>
                        <a:pt x="14064" y="18677"/>
                      </a:lnTo>
                      <a:lnTo>
                        <a:pt x="14179" y="18097"/>
                      </a:lnTo>
                      <a:lnTo>
                        <a:pt x="14293" y="17586"/>
                      </a:lnTo>
                      <a:lnTo>
                        <a:pt x="14179" y="16913"/>
                      </a:lnTo>
                      <a:lnTo>
                        <a:pt x="14064" y="16241"/>
                      </a:lnTo>
                      <a:lnTo>
                        <a:pt x="13835" y="15614"/>
                      </a:lnTo>
                      <a:lnTo>
                        <a:pt x="13560" y="14872"/>
                      </a:lnTo>
                      <a:lnTo>
                        <a:pt x="13950" y="14941"/>
                      </a:lnTo>
                      <a:lnTo>
                        <a:pt x="14408" y="15150"/>
                      </a:lnTo>
                      <a:lnTo>
                        <a:pt x="14843" y="15266"/>
                      </a:lnTo>
                      <a:lnTo>
                        <a:pt x="15232" y="15614"/>
                      </a:lnTo>
                      <a:lnTo>
                        <a:pt x="15576" y="15846"/>
                      </a:lnTo>
                      <a:lnTo>
                        <a:pt x="15897" y="16171"/>
                      </a:lnTo>
                      <a:lnTo>
                        <a:pt x="16126" y="16473"/>
                      </a:lnTo>
                      <a:lnTo>
                        <a:pt x="16240" y="16913"/>
                      </a:lnTo>
                      <a:lnTo>
                        <a:pt x="16515" y="17261"/>
                      </a:lnTo>
                      <a:lnTo>
                        <a:pt x="17088" y="17586"/>
                      </a:lnTo>
                      <a:lnTo>
                        <a:pt x="17798" y="17865"/>
                      </a:lnTo>
                      <a:lnTo>
                        <a:pt x="18576" y="18097"/>
                      </a:lnTo>
                      <a:lnTo>
                        <a:pt x="19424" y="18213"/>
                      </a:lnTo>
                      <a:lnTo>
                        <a:pt x="20317" y="18213"/>
                      </a:lnTo>
                      <a:lnTo>
                        <a:pt x="21050" y="18213"/>
                      </a:lnTo>
                      <a:lnTo>
                        <a:pt x="21600" y="17865"/>
                      </a:lnTo>
                      <a:lnTo>
                        <a:pt x="21165" y="17656"/>
                      </a:lnTo>
                      <a:lnTo>
                        <a:pt x="20592" y="17470"/>
                      </a:lnTo>
                      <a:lnTo>
                        <a:pt x="20088" y="17029"/>
                      </a:lnTo>
                      <a:lnTo>
                        <a:pt x="19653" y="16681"/>
                      </a:lnTo>
                      <a:lnTo>
                        <a:pt x="19195" y="16241"/>
                      </a:lnTo>
                      <a:lnTo>
                        <a:pt x="18920" y="15962"/>
                      </a:lnTo>
                      <a:lnTo>
                        <a:pt x="18576" y="15498"/>
                      </a:lnTo>
                      <a:lnTo>
                        <a:pt x="18576" y="15057"/>
                      </a:lnTo>
                      <a:lnTo>
                        <a:pt x="18485" y="14756"/>
                      </a:lnTo>
                      <a:lnTo>
                        <a:pt x="18256" y="14199"/>
                      </a:lnTo>
                      <a:lnTo>
                        <a:pt x="17912" y="13526"/>
                      </a:lnTo>
                      <a:lnTo>
                        <a:pt x="17523" y="13016"/>
                      </a:lnTo>
                      <a:lnTo>
                        <a:pt x="16973" y="12436"/>
                      </a:lnTo>
                      <a:lnTo>
                        <a:pt x="16355" y="12041"/>
                      </a:lnTo>
                      <a:lnTo>
                        <a:pt x="16011" y="11832"/>
                      </a:lnTo>
                      <a:lnTo>
                        <a:pt x="15690" y="11716"/>
                      </a:lnTo>
                      <a:lnTo>
                        <a:pt x="15232" y="11716"/>
                      </a:lnTo>
                      <a:lnTo>
                        <a:pt x="14843" y="11716"/>
                      </a:lnTo>
                      <a:lnTo>
                        <a:pt x="15461" y="11252"/>
                      </a:lnTo>
                      <a:lnTo>
                        <a:pt x="16126" y="10858"/>
                      </a:lnTo>
                      <a:lnTo>
                        <a:pt x="16973" y="10649"/>
                      </a:lnTo>
                      <a:lnTo>
                        <a:pt x="17798" y="10417"/>
                      </a:lnTo>
                      <a:lnTo>
                        <a:pt x="18806" y="10301"/>
                      </a:lnTo>
                      <a:lnTo>
                        <a:pt x="19653" y="10301"/>
                      </a:lnTo>
                      <a:lnTo>
                        <a:pt x="20478" y="10417"/>
                      </a:lnTo>
                      <a:lnTo>
                        <a:pt x="21256" y="10533"/>
                      </a:lnTo>
                      <a:lnTo>
                        <a:pt x="20707" y="9837"/>
                      </a:lnTo>
                      <a:lnTo>
                        <a:pt x="19859" y="9234"/>
                      </a:lnTo>
                      <a:lnTo>
                        <a:pt x="18806" y="8538"/>
                      </a:lnTo>
                      <a:lnTo>
                        <a:pt x="17637" y="8144"/>
                      </a:lnTo>
                      <a:lnTo>
                        <a:pt x="16973" y="8027"/>
                      </a:lnTo>
                      <a:lnTo>
                        <a:pt x="16355" y="7935"/>
                      </a:lnTo>
                      <a:lnTo>
                        <a:pt x="15805" y="7935"/>
                      </a:lnTo>
                      <a:lnTo>
                        <a:pt x="15118" y="8027"/>
                      </a:lnTo>
                      <a:lnTo>
                        <a:pt x="14614" y="8144"/>
                      </a:lnTo>
                      <a:lnTo>
                        <a:pt x="14064" y="8422"/>
                      </a:lnTo>
                      <a:lnTo>
                        <a:pt x="13606" y="8886"/>
                      </a:lnTo>
                      <a:lnTo>
                        <a:pt x="13217" y="9327"/>
                      </a:lnTo>
                      <a:lnTo>
                        <a:pt x="13606" y="8538"/>
                      </a:lnTo>
                      <a:lnTo>
                        <a:pt x="13950" y="7935"/>
                      </a:lnTo>
                      <a:lnTo>
                        <a:pt x="14293" y="7123"/>
                      </a:lnTo>
                      <a:lnTo>
                        <a:pt x="14499" y="6519"/>
                      </a:lnTo>
                      <a:lnTo>
                        <a:pt x="14614" y="5823"/>
                      </a:lnTo>
                      <a:lnTo>
                        <a:pt x="14614" y="5220"/>
                      </a:lnTo>
                      <a:lnTo>
                        <a:pt x="14408" y="4524"/>
                      </a:lnTo>
                      <a:lnTo>
                        <a:pt x="14064" y="3898"/>
                      </a:lnTo>
                      <a:lnTo>
                        <a:pt x="13606" y="3225"/>
                      </a:lnTo>
                      <a:lnTo>
                        <a:pt x="13331" y="2598"/>
                      </a:lnTo>
                      <a:lnTo>
                        <a:pt x="13102" y="2042"/>
                      </a:lnTo>
                      <a:lnTo>
                        <a:pt x="12896" y="1485"/>
                      </a:lnTo>
                      <a:lnTo>
                        <a:pt x="12781" y="1090"/>
                      </a:lnTo>
                      <a:lnTo>
                        <a:pt x="12667" y="626"/>
                      </a:lnTo>
                      <a:lnTo>
                        <a:pt x="12667" y="278"/>
                      </a:lnTo>
                      <a:lnTo>
                        <a:pt x="12667" y="0"/>
                      </a:lnTo>
                      <a:lnTo>
                        <a:pt x="12163" y="394"/>
                      </a:lnTo>
                      <a:lnTo>
                        <a:pt x="11728" y="974"/>
                      </a:lnTo>
                      <a:lnTo>
                        <a:pt x="11155" y="1601"/>
                      </a:lnTo>
                      <a:lnTo>
                        <a:pt x="10766" y="2390"/>
                      </a:lnTo>
                      <a:lnTo>
                        <a:pt x="10330" y="3109"/>
                      </a:lnTo>
                      <a:lnTo>
                        <a:pt x="10101" y="3898"/>
                      </a:lnTo>
                      <a:lnTo>
                        <a:pt x="9987" y="4524"/>
                      </a:lnTo>
                      <a:lnTo>
                        <a:pt x="10101" y="5220"/>
                      </a:lnTo>
                      <a:lnTo>
                        <a:pt x="10216" y="5823"/>
                      </a:lnTo>
                      <a:lnTo>
                        <a:pt x="10330" y="6403"/>
                      </a:lnTo>
                      <a:lnTo>
                        <a:pt x="10330" y="6914"/>
                      </a:lnTo>
                      <a:lnTo>
                        <a:pt x="10216" y="7471"/>
                      </a:lnTo>
                      <a:lnTo>
                        <a:pt x="10101" y="7935"/>
                      </a:lnTo>
                      <a:lnTo>
                        <a:pt x="9872" y="8329"/>
                      </a:lnTo>
                      <a:lnTo>
                        <a:pt x="9643" y="8654"/>
                      </a:lnTo>
                      <a:lnTo>
                        <a:pt x="9368" y="9002"/>
                      </a:lnTo>
                      <a:close/>
                    </a:path>
                  </a:pathLst>
                </a:custGeom>
                <a:solidFill>
                  <a:srgbClr val="0080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107763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7576" name="Group 168"/>
              <p:cNvGrpSpPr>
                <a:grpSpLocks/>
              </p:cNvGrpSpPr>
              <p:nvPr/>
            </p:nvGrpSpPr>
            <p:grpSpPr bwMode="auto">
              <a:xfrm>
                <a:off x="4464" y="2256"/>
                <a:ext cx="240" cy="288"/>
                <a:chOff x="3744" y="1920"/>
                <a:chExt cx="664" cy="696"/>
              </a:xfrm>
            </p:grpSpPr>
            <p:grpSp>
              <p:nvGrpSpPr>
                <p:cNvPr id="17577" name="Group 169"/>
                <p:cNvGrpSpPr>
                  <a:grpSpLocks/>
                </p:cNvGrpSpPr>
                <p:nvPr/>
              </p:nvGrpSpPr>
              <p:grpSpPr bwMode="auto">
                <a:xfrm rot="10650084">
                  <a:off x="3744" y="2064"/>
                  <a:ext cx="664" cy="552"/>
                  <a:chOff x="3744" y="2064"/>
                  <a:chExt cx="664" cy="552"/>
                </a:xfrm>
              </p:grpSpPr>
              <p:sp>
                <p:nvSpPr>
                  <p:cNvPr id="17578" name="Freeform 170"/>
                  <p:cNvSpPr>
                    <a:spLocks/>
                  </p:cNvSpPr>
                  <p:nvPr/>
                </p:nvSpPr>
                <p:spPr bwMode="auto">
                  <a:xfrm>
                    <a:off x="3744" y="2064"/>
                    <a:ext cx="296" cy="552"/>
                  </a:xfrm>
                  <a:custGeom>
                    <a:avLst/>
                    <a:gdLst>
                      <a:gd name="T0" fmla="*/ 296 w 296"/>
                      <a:gd name="T1" fmla="*/ 528 h 552"/>
                      <a:gd name="T2" fmla="*/ 104 w 296"/>
                      <a:gd name="T3" fmla="*/ 528 h 552"/>
                      <a:gd name="T4" fmla="*/ 8 w 296"/>
                      <a:gd name="T5" fmla="*/ 384 h 552"/>
                      <a:gd name="T6" fmla="*/ 56 w 296"/>
                      <a:gd name="T7" fmla="*/ 192 h 552"/>
                      <a:gd name="T8" fmla="*/ 200 w 296"/>
                      <a:gd name="T9" fmla="*/ 48 h 552"/>
                      <a:gd name="T10" fmla="*/ 296 w 296"/>
                      <a:gd name="T11" fmla="*/ 0 h 5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96" h="552">
                        <a:moveTo>
                          <a:pt x="296" y="528"/>
                        </a:moveTo>
                        <a:cubicBezTo>
                          <a:pt x="224" y="540"/>
                          <a:pt x="152" y="552"/>
                          <a:pt x="104" y="528"/>
                        </a:cubicBezTo>
                        <a:cubicBezTo>
                          <a:pt x="56" y="504"/>
                          <a:pt x="16" y="440"/>
                          <a:pt x="8" y="384"/>
                        </a:cubicBezTo>
                        <a:cubicBezTo>
                          <a:pt x="0" y="328"/>
                          <a:pt x="24" y="248"/>
                          <a:pt x="56" y="192"/>
                        </a:cubicBezTo>
                        <a:cubicBezTo>
                          <a:pt x="88" y="136"/>
                          <a:pt x="160" y="80"/>
                          <a:pt x="200" y="48"/>
                        </a:cubicBezTo>
                        <a:cubicBezTo>
                          <a:pt x="240" y="16"/>
                          <a:pt x="268" y="8"/>
                          <a:pt x="296" y="0"/>
                        </a:cubicBezTo>
                      </a:path>
                    </a:pathLst>
                  </a:custGeom>
                  <a:solidFill>
                    <a:srgbClr val="FF0000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7579" name="Freeform 171"/>
                  <p:cNvSpPr>
                    <a:spLocks/>
                  </p:cNvSpPr>
                  <p:nvPr/>
                </p:nvSpPr>
                <p:spPr bwMode="auto">
                  <a:xfrm flipH="1">
                    <a:off x="4032" y="2064"/>
                    <a:ext cx="376" cy="552"/>
                  </a:xfrm>
                  <a:custGeom>
                    <a:avLst/>
                    <a:gdLst>
                      <a:gd name="T0" fmla="*/ 296 w 296"/>
                      <a:gd name="T1" fmla="*/ 528 h 552"/>
                      <a:gd name="T2" fmla="*/ 104 w 296"/>
                      <a:gd name="T3" fmla="*/ 528 h 552"/>
                      <a:gd name="T4" fmla="*/ 8 w 296"/>
                      <a:gd name="T5" fmla="*/ 384 h 552"/>
                      <a:gd name="T6" fmla="*/ 56 w 296"/>
                      <a:gd name="T7" fmla="*/ 192 h 552"/>
                      <a:gd name="T8" fmla="*/ 200 w 296"/>
                      <a:gd name="T9" fmla="*/ 48 h 552"/>
                      <a:gd name="T10" fmla="*/ 296 w 296"/>
                      <a:gd name="T11" fmla="*/ 0 h 5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96" h="552">
                        <a:moveTo>
                          <a:pt x="296" y="528"/>
                        </a:moveTo>
                        <a:cubicBezTo>
                          <a:pt x="224" y="540"/>
                          <a:pt x="152" y="552"/>
                          <a:pt x="104" y="528"/>
                        </a:cubicBezTo>
                        <a:cubicBezTo>
                          <a:pt x="56" y="504"/>
                          <a:pt x="16" y="440"/>
                          <a:pt x="8" y="384"/>
                        </a:cubicBezTo>
                        <a:cubicBezTo>
                          <a:pt x="0" y="328"/>
                          <a:pt x="24" y="248"/>
                          <a:pt x="56" y="192"/>
                        </a:cubicBezTo>
                        <a:cubicBezTo>
                          <a:pt x="88" y="136"/>
                          <a:pt x="160" y="80"/>
                          <a:pt x="200" y="48"/>
                        </a:cubicBezTo>
                        <a:cubicBezTo>
                          <a:pt x="240" y="16"/>
                          <a:pt x="268" y="8"/>
                          <a:pt x="296" y="0"/>
                        </a:cubicBezTo>
                      </a:path>
                    </a:pathLst>
                  </a:custGeom>
                  <a:solidFill>
                    <a:srgbClr val="FF0000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17580" name="Freeform 172"/>
                <p:cNvSpPr>
                  <a:spLocks/>
                </p:cNvSpPr>
                <p:nvPr/>
              </p:nvSpPr>
              <p:spPr bwMode="auto">
                <a:xfrm flipV="1">
                  <a:off x="4128" y="2208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581" name="Freeform 173"/>
                <p:cNvSpPr>
                  <a:spLocks/>
                </p:cNvSpPr>
                <p:nvPr/>
              </p:nvSpPr>
              <p:spPr bwMode="auto">
                <a:xfrm flipV="1">
                  <a:off x="3888" y="216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582" name="Freeform 174"/>
                <p:cNvSpPr>
                  <a:spLocks/>
                </p:cNvSpPr>
                <p:nvPr/>
              </p:nvSpPr>
              <p:spPr bwMode="auto">
                <a:xfrm flipV="1">
                  <a:off x="3936" y="2208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583" name="Freeform 175"/>
                <p:cNvSpPr>
                  <a:spLocks/>
                </p:cNvSpPr>
                <p:nvPr/>
              </p:nvSpPr>
              <p:spPr bwMode="auto">
                <a:xfrm flipV="1">
                  <a:off x="4032" y="225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584" name="Freeform 176"/>
                <p:cNvSpPr>
                  <a:spLocks/>
                </p:cNvSpPr>
                <p:nvPr/>
              </p:nvSpPr>
              <p:spPr bwMode="auto">
                <a:xfrm flipV="1">
                  <a:off x="3984" y="2352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585" name="Freeform 177"/>
                <p:cNvSpPr>
                  <a:spLocks/>
                </p:cNvSpPr>
                <p:nvPr/>
              </p:nvSpPr>
              <p:spPr bwMode="auto">
                <a:xfrm flipV="1">
                  <a:off x="3936" y="240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586" name="Freeform 178"/>
                <p:cNvSpPr>
                  <a:spLocks/>
                </p:cNvSpPr>
                <p:nvPr/>
              </p:nvSpPr>
              <p:spPr bwMode="auto">
                <a:xfrm flipV="1">
                  <a:off x="3984" y="2448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587" name="Freeform 179"/>
                <p:cNvSpPr>
                  <a:spLocks/>
                </p:cNvSpPr>
                <p:nvPr/>
              </p:nvSpPr>
              <p:spPr bwMode="auto">
                <a:xfrm flipV="1">
                  <a:off x="4080" y="249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588" name="Freeform 180"/>
                <p:cNvSpPr>
                  <a:spLocks/>
                </p:cNvSpPr>
                <p:nvPr/>
              </p:nvSpPr>
              <p:spPr bwMode="auto">
                <a:xfrm flipV="1">
                  <a:off x="3840" y="225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589" name="Freeform 181"/>
                <p:cNvSpPr>
                  <a:spLocks/>
                </p:cNvSpPr>
                <p:nvPr/>
              </p:nvSpPr>
              <p:spPr bwMode="auto">
                <a:xfrm flipV="1">
                  <a:off x="3888" y="2304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590" name="Freeform 182"/>
                <p:cNvSpPr>
                  <a:spLocks/>
                </p:cNvSpPr>
                <p:nvPr/>
              </p:nvSpPr>
              <p:spPr bwMode="auto">
                <a:xfrm flipH="1" flipV="1">
                  <a:off x="4080" y="240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591" name="Freeform 183"/>
                <p:cNvSpPr>
                  <a:spLocks/>
                </p:cNvSpPr>
                <p:nvPr/>
              </p:nvSpPr>
              <p:spPr bwMode="auto">
                <a:xfrm flipH="1" flipV="1">
                  <a:off x="4176" y="240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592" name="Freeform 184"/>
                <p:cNvSpPr>
                  <a:spLocks/>
                </p:cNvSpPr>
                <p:nvPr/>
              </p:nvSpPr>
              <p:spPr bwMode="auto">
                <a:xfrm flipH="1" flipV="1">
                  <a:off x="4128" y="2304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593" name="Freeform 185"/>
                <p:cNvSpPr>
                  <a:spLocks/>
                </p:cNvSpPr>
                <p:nvPr/>
              </p:nvSpPr>
              <p:spPr bwMode="auto">
                <a:xfrm flipH="1" flipV="1">
                  <a:off x="4224" y="225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594" name="Freeform 186"/>
                <p:cNvSpPr>
                  <a:spLocks/>
                </p:cNvSpPr>
                <p:nvPr/>
              </p:nvSpPr>
              <p:spPr bwMode="auto">
                <a:xfrm flipH="1" flipV="1">
                  <a:off x="4224" y="216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595" name="plant"/>
                <p:cNvSpPr>
                  <a:spLocks noEditPoints="1" noChangeArrowheads="1"/>
                </p:cNvSpPr>
                <p:nvPr/>
              </p:nvSpPr>
              <p:spPr bwMode="auto">
                <a:xfrm>
                  <a:off x="3888" y="1920"/>
                  <a:ext cx="378" cy="234"/>
                </a:xfrm>
                <a:custGeom>
                  <a:avLst/>
                  <a:gdLst>
                    <a:gd name="T0" fmla="*/ 0 w 21600"/>
                    <a:gd name="T1" fmla="*/ 0 h 21600"/>
                    <a:gd name="T2" fmla="*/ 10800 w 21600"/>
                    <a:gd name="T3" fmla="*/ 0 h 21600"/>
                    <a:gd name="T4" fmla="*/ 21600 w 21600"/>
                    <a:gd name="T5" fmla="*/ 0 h 21600"/>
                    <a:gd name="T6" fmla="*/ 21600 w 21600"/>
                    <a:gd name="T7" fmla="*/ 10800 h 21600"/>
                    <a:gd name="T8" fmla="*/ 21600 w 21600"/>
                    <a:gd name="T9" fmla="*/ 21600 h 21600"/>
                    <a:gd name="T10" fmla="*/ 10800 w 21600"/>
                    <a:gd name="T11" fmla="*/ 21600 h 21600"/>
                    <a:gd name="T12" fmla="*/ 0 w 21600"/>
                    <a:gd name="T13" fmla="*/ 21600 h 21600"/>
                    <a:gd name="T14" fmla="*/ 0 w 21600"/>
                    <a:gd name="T15" fmla="*/ 10800 h 21600"/>
                    <a:gd name="T16" fmla="*/ 7100 w 21600"/>
                    <a:gd name="T17" fmla="*/ 10092 h 21600"/>
                    <a:gd name="T18" fmla="*/ 14545 w 21600"/>
                    <a:gd name="T19" fmla="*/ 13573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9368" y="9002"/>
                      </a:moveTo>
                      <a:lnTo>
                        <a:pt x="9254" y="8422"/>
                      </a:lnTo>
                      <a:lnTo>
                        <a:pt x="9139" y="7935"/>
                      </a:lnTo>
                      <a:lnTo>
                        <a:pt x="8819" y="7355"/>
                      </a:lnTo>
                      <a:lnTo>
                        <a:pt x="8475" y="6728"/>
                      </a:lnTo>
                      <a:lnTo>
                        <a:pt x="8040" y="6287"/>
                      </a:lnTo>
                      <a:lnTo>
                        <a:pt x="7421" y="5707"/>
                      </a:lnTo>
                      <a:lnTo>
                        <a:pt x="6574" y="5429"/>
                      </a:lnTo>
                      <a:lnTo>
                        <a:pt x="5452" y="5313"/>
                      </a:lnTo>
                      <a:lnTo>
                        <a:pt x="4856" y="5220"/>
                      </a:lnTo>
                      <a:lnTo>
                        <a:pt x="4169" y="5220"/>
                      </a:lnTo>
                      <a:lnTo>
                        <a:pt x="3665" y="5104"/>
                      </a:lnTo>
                      <a:lnTo>
                        <a:pt x="3001" y="4872"/>
                      </a:lnTo>
                      <a:lnTo>
                        <a:pt x="2497" y="4756"/>
                      </a:lnTo>
                      <a:lnTo>
                        <a:pt x="2062" y="4408"/>
                      </a:lnTo>
                      <a:lnTo>
                        <a:pt x="1603" y="4083"/>
                      </a:lnTo>
                      <a:lnTo>
                        <a:pt x="1283" y="3689"/>
                      </a:lnTo>
                      <a:lnTo>
                        <a:pt x="1283" y="4315"/>
                      </a:lnTo>
                      <a:lnTo>
                        <a:pt x="1489" y="5104"/>
                      </a:lnTo>
                      <a:lnTo>
                        <a:pt x="1832" y="6055"/>
                      </a:lnTo>
                      <a:lnTo>
                        <a:pt x="2382" y="6914"/>
                      </a:lnTo>
                      <a:lnTo>
                        <a:pt x="2680" y="7471"/>
                      </a:lnTo>
                      <a:lnTo>
                        <a:pt x="3115" y="7935"/>
                      </a:lnTo>
                      <a:lnTo>
                        <a:pt x="3573" y="8213"/>
                      </a:lnTo>
                      <a:lnTo>
                        <a:pt x="4077" y="8654"/>
                      </a:lnTo>
                      <a:lnTo>
                        <a:pt x="4627" y="9002"/>
                      </a:lnTo>
                      <a:lnTo>
                        <a:pt x="5245" y="9234"/>
                      </a:lnTo>
                      <a:lnTo>
                        <a:pt x="6024" y="9443"/>
                      </a:lnTo>
                      <a:lnTo>
                        <a:pt x="6757" y="9628"/>
                      </a:lnTo>
                      <a:lnTo>
                        <a:pt x="5177" y="10069"/>
                      </a:lnTo>
                      <a:lnTo>
                        <a:pt x="3963" y="10649"/>
                      </a:lnTo>
                      <a:lnTo>
                        <a:pt x="3344" y="11044"/>
                      </a:lnTo>
                      <a:lnTo>
                        <a:pt x="2886" y="11600"/>
                      </a:lnTo>
                      <a:lnTo>
                        <a:pt x="2497" y="12041"/>
                      </a:lnTo>
                      <a:lnTo>
                        <a:pt x="1947" y="12343"/>
                      </a:lnTo>
                      <a:lnTo>
                        <a:pt x="1168" y="12668"/>
                      </a:lnTo>
                      <a:lnTo>
                        <a:pt x="0" y="12900"/>
                      </a:lnTo>
                      <a:lnTo>
                        <a:pt x="435" y="13248"/>
                      </a:lnTo>
                      <a:lnTo>
                        <a:pt x="779" y="13456"/>
                      </a:lnTo>
                      <a:lnTo>
                        <a:pt x="1283" y="13642"/>
                      </a:lnTo>
                      <a:lnTo>
                        <a:pt x="1718" y="13758"/>
                      </a:lnTo>
                      <a:lnTo>
                        <a:pt x="2680" y="13851"/>
                      </a:lnTo>
                      <a:lnTo>
                        <a:pt x="3573" y="13758"/>
                      </a:lnTo>
                      <a:lnTo>
                        <a:pt x="4512" y="13526"/>
                      </a:lnTo>
                      <a:lnTo>
                        <a:pt x="5360" y="13248"/>
                      </a:lnTo>
                      <a:lnTo>
                        <a:pt x="6139" y="12900"/>
                      </a:lnTo>
                      <a:lnTo>
                        <a:pt x="6757" y="12552"/>
                      </a:lnTo>
                      <a:lnTo>
                        <a:pt x="6459" y="13132"/>
                      </a:lnTo>
                      <a:lnTo>
                        <a:pt x="6139" y="13642"/>
                      </a:lnTo>
                      <a:lnTo>
                        <a:pt x="5910" y="14199"/>
                      </a:lnTo>
                      <a:lnTo>
                        <a:pt x="5681" y="14663"/>
                      </a:lnTo>
                      <a:lnTo>
                        <a:pt x="5681" y="15150"/>
                      </a:lnTo>
                      <a:lnTo>
                        <a:pt x="5681" y="15730"/>
                      </a:lnTo>
                      <a:lnTo>
                        <a:pt x="5681" y="16241"/>
                      </a:lnTo>
                      <a:lnTo>
                        <a:pt x="5795" y="16913"/>
                      </a:lnTo>
                      <a:lnTo>
                        <a:pt x="5910" y="17586"/>
                      </a:lnTo>
                      <a:lnTo>
                        <a:pt x="5910" y="18213"/>
                      </a:lnTo>
                      <a:lnTo>
                        <a:pt x="5795" y="18885"/>
                      </a:lnTo>
                      <a:lnTo>
                        <a:pt x="5566" y="19396"/>
                      </a:lnTo>
                      <a:lnTo>
                        <a:pt x="5245" y="19976"/>
                      </a:lnTo>
                      <a:lnTo>
                        <a:pt x="4971" y="20370"/>
                      </a:lnTo>
                      <a:lnTo>
                        <a:pt x="4512" y="20811"/>
                      </a:lnTo>
                      <a:lnTo>
                        <a:pt x="4077" y="21043"/>
                      </a:lnTo>
                      <a:lnTo>
                        <a:pt x="5177" y="20927"/>
                      </a:lnTo>
                      <a:lnTo>
                        <a:pt x="6253" y="20486"/>
                      </a:lnTo>
                      <a:lnTo>
                        <a:pt x="7421" y="19976"/>
                      </a:lnTo>
                      <a:lnTo>
                        <a:pt x="8361" y="19187"/>
                      </a:lnTo>
                      <a:lnTo>
                        <a:pt x="8819" y="18769"/>
                      </a:lnTo>
                      <a:lnTo>
                        <a:pt x="9139" y="18213"/>
                      </a:lnTo>
                      <a:lnTo>
                        <a:pt x="9437" y="17772"/>
                      </a:lnTo>
                      <a:lnTo>
                        <a:pt x="9643" y="17261"/>
                      </a:lnTo>
                      <a:lnTo>
                        <a:pt x="9872" y="16681"/>
                      </a:lnTo>
                      <a:lnTo>
                        <a:pt x="9872" y="16171"/>
                      </a:lnTo>
                      <a:lnTo>
                        <a:pt x="9872" y="15614"/>
                      </a:lnTo>
                      <a:lnTo>
                        <a:pt x="9758" y="15057"/>
                      </a:lnTo>
                      <a:lnTo>
                        <a:pt x="10216" y="15498"/>
                      </a:lnTo>
                      <a:lnTo>
                        <a:pt x="10537" y="16241"/>
                      </a:lnTo>
                      <a:lnTo>
                        <a:pt x="10834" y="17145"/>
                      </a:lnTo>
                      <a:lnTo>
                        <a:pt x="11041" y="18213"/>
                      </a:lnTo>
                      <a:lnTo>
                        <a:pt x="11155" y="19187"/>
                      </a:lnTo>
                      <a:lnTo>
                        <a:pt x="11155" y="20185"/>
                      </a:lnTo>
                      <a:lnTo>
                        <a:pt x="11155" y="20579"/>
                      </a:lnTo>
                      <a:lnTo>
                        <a:pt x="11041" y="21043"/>
                      </a:lnTo>
                      <a:lnTo>
                        <a:pt x="10926" y="21391"/>
                      </a:lnTo>
                      <a:lnTo>
                        <a:pt x="10766" y="21600"/>
                      </a:lnTo>
                      <a:lnTo>
                        <a:pt x="11499" y="21484"/>
                      </a:lnTo>
                      <a:lnTo>
                        <a:pt x="12323" y="21043"/>
                      </a:lnTo>
                      <a:lnTo>
                        <a:pt x="13102" y="20370"/>
                      </a:lnTo>
                      <a:lnTo>
                        <a:pt x="13606" y="19628"/>
                      </a:lnTo>
                      <a:lnTo>
                        <a:pt x="13950" y="19071"/>
                      </a:lnTo>
                      <a:lnTo>
                        <a:pt x="14064" y="18677"/>
                      </a:lnTo>
                      <a:lnTo>
                        <a:pt x="14179" y="18097"/>
                      </a:lnTo>
                      <a:lnTo>
                        <a:pt x="14293" y="17586"/>
                      </a:lnTo>
                      <a:lnTo>
                        <a:pt x="14179" y="16913"/>
                      </a:lnTo>
                      <a:lnTo>
                        <a:pt x="14064" y="16241"/>
                      </a:lnTo>
                      <a:lnTo>
                        <a:pt x="13835" y="15614"/>
                      </a:lnTo>
                      <a:lnTo>
                        <a:pt x="13560" y="14872"/>
                      </a:lnTo>
                      <a:lnTo>
                        <a:pt x="13950" y="14941"/>
                      </a:lnTo>
                      <a:lnTo>
                        <a:pt x="14408" y="15150"/>
                      </a:lnTo>
                      <a:lnTo>
                        <a:pt x="14843" y="15266"/>
                      </a:lnTo>
                      <a:lnTo>
                        <a:pt x="15232" y="15614"/>
                      </a:lnTo>
                      <a:lnTo>
                        <a:pt x="15576" y="15846"/>
                      </a:lnTo>
                      <a:lnTo>
                        <a:pt x="15897" y="16171"/>
                      </a:lnTo>
                      <a:lnTo>
                        <a:pt x="16126" y="16473"/>
                      </a:lnTo>
                      <a:lnTo>
                        <a:pt x="16240" y="16913"/>
                      </a:lnTo>
                      <a:lnTo>
                        <a:pt x="16515" y="17261"/>
                      </a:lnTo>
                      <a:lnTo>
                        <a:pt x="17088" y="17586"/>
                      </a:lnTo>
                      <a:lnTo>
                        <a:pt x="17798" y="17865"/>
                      </a:lnTo>
                      <a:lnTo>
                        <a:pt x="18576" y="18097"/>
                      </a:lnTo>
                      <a:lnTo>
                        <a:pt x="19424" y="18213"/>
                      </a:lnTo>
                      <a:lnTo>
                        <a:pt x="20317" y="18213"/>
                      </a:lnTo>
                      <a:lnTo>
                        <a:pt x="21050" y="18213"/>
                      </a:lnTo>
                      <a:lnTo>
                        <a:pt x="21600" y="17865"/>
                      </a:lnTo>
                      <a:lnTo>
                        <a:pt x="21165" y="17656"/>
                      </a:lnTo>
                      <a:lnTo>
                        <a:pt x="20592" y="17470"/>
                      </a:lnTo>
                      <a:lnTo>
                        <a:pt x="20088" y="17029"/>
                      </a:lnTo>
                      <a:lnTo>
                        <a:pt x="19653" y="16681"/>
                      </a:lnTo>
                      <a:lnTo>
                        <a:pt x="19195" y="16241"/>
                      </a:lnTo>
                      <a:lnTo>
                        <a:pt x="18920" y="15962"/>
                      </a:lnTo>
                      <a:lnTo>
                        <a:pt x="18576" y="15498"/>
                      </a:lnTo>
                      <a:lnTo>
                        <a:pt x="18576" y="15057"/>
                      </a:lnTo>
                      <a:lnTo>
                        <a:pt x="18485" y="14756"/>
                      </a:lnTo>
                      <a:lnTo>
                        <a:pt x="18256" y="14199"/>
                      </a:lnTo>
                      <a:lnTo>
                        <a:pt x="17912" y="13526"/>
                      </a:lnTo>
                      <a:lnTo>
                        <a:pt x="17523" y="13016"/>
                      </a:lnTo>
                      <a:lnTo>
                        <a:pt x="16973" y="12436"/>
                      </a:lnTo>
                      <a:lnTo>
                        <a:pt x="16355" y="12041"/>
                      </a:lnTo>
                      <a:lnTo>
                        <a:pt x="16011" y="11832"/>
                      </a:lnTo>
                      <a:lnTo>
                        <a:pt x="15690" y="11716"/>
                      </a:lnTo>
                      <a:lnTo>
                        <a:pt x="15232" y="11716"/>
                      </a:lnTo>
                      <a:lnTo>
                        <a:pt x="14843" y="11716"/>
                      </a:lnTo>
                      <a:lnTo>
                        <a:pt x="15461" y="11252"/>
                      </a:lnTo>
                      <a:lnTo>
                        <a:pt x="16126" y="10858"/>
                      </a:lnTo>
                      <a:lnTo>
                        <a:pt x="16973" y="10649"/>
                      </a:lnTo>
                      <a:lnTo>
                        <a:pt x="17798" y="10417"/>
                      </a:lnTo>
                      <a:lnTo>
                        <a:pt x="18806" y="10301"/>
                      </a:lnTo>
                      <a:lnTo>
                        <a:pt x="19653" y="10301"/>
                      </a:lnTo>
                      <a:lnTo>
                        <a:pt x="20478" y="10417"/>
                      </a:lnTo>
                      <a:lnTo>
                        <a:pt x="21256" y="10533"/>
                      </a:lnTo>
                      <a:lnTo>
                        <a:pt x="20707" y="9837"/>
                      </a:lnTo>
                      <a:lnTo>
                        <a:pt x="19859" y="9234"/>
                      </a:lnTo>
                      <a:lnTo>
                        <a:pt x="18806" y="8538"/>
                      </a:lnTo>
                      <a:lnTo>
                        <a:pt x="17637" y="8144"/>
                      </a:lnTo>
                      <a:lnTo>
                        <a:pt x="16973" y="8027"/>
                      </a:lnTo>
                      <a:lnTo>
                        <a:pt x="16355" y="7935"/>
                      </a:lnTo>
                      <a:lnTo>
                        <a:pt x="15805" y="7935"/>
                      </a:lnTo>
                      <a:lnTo>
                        <a:pt x="15118" y="8027"/>
                      </a:lnTo>
                      <a:lnTo>
                        <a:pt x="14614" y="8144"/>
                      </a:lnTo>
                      <a:lnTo>
                        <a:pt x="14064" y="8422"/>
                      </a:lnTo>
                      <a:lnTo>
                        <a:pt x="13606" y="8886"/>
                      </a:lnTo>
                      <a:lnTo>
                        <a:pt x="13217" y="9327"/>
                      </a:lnTo>
                      <a:lnTo>
                        <a:pt x="13606" y="8538"/>
                      </a:lnTo>
                      <a:lnTo>
                        <a:pt x="13950" y="7935"/>
                      </a:lnTo>
                      <a:lnTo>
                        <a:pt x="14293" y="7123"/>
                      </a:lnTo>
                      <a:lnTo>
                        <a:pt x="14499" y="6519"/>
                      </a:lnTo>
                      <a:lnTo>
                        <a:pt x="14614" y="5823"/>
                      </a:lnTo>
                      <a:lnTo>
                        <a:pt x="14614" y="5220"/>
                      </a:lnTo>
                      <a:lnTo>
                        <a:pt x="14408" y="4524"/>
                      </a:lnTo>
                      <a:lnTo>
                        <a:pt x="14064" y="3898"/>
                      </a:lnTo>
                      <a:lnTo>
                        <a:pt x="13606" y="3225"/>
                      </a:lnTo>
                      <a:lnTo>
                        <a:pt x="13331" y="2598"/>
                      </a:lnTo>
                      <a:lnTo>
                        <a:pt x="13102" y="2042"/>
                      </a:lnTo>
                      <a:lnTo>
                        <a:pt x="12896" y="1485"/>
                      </a:lnTo>
                      <a:lnTo>
                        <a:pt x="12781" y="1090"/>
                      </a:lnTo>
                      <a:lnTo>
                        <a:pt x="12667" y="626"/>
                      </a:lnTo>
                      <a:lnTo>
                        <a:pt x="12667" y="278"/>
                      </a:lnTo>
                      <a:lnTo>
                        <a:pt x="12667" y="0"/>
                      </a:lnTo>
                      <a:lnTo>
                        <a:pt x="12163" y="394"/>
                      </a:lnTo>
                      <a:lnTo>
                        <a:pt x="11728" y="974"/>
                      </a:lnTo>
                      <a:lnTo>
                        <a:pt x="11155" y="1601"/>
                      </a:lnTo>
                      <a:lnTo>
                        <a:pt x="10766" y="2390"/>
                      </a:lnTo>
                      <a:lnTo>
                        <a:pt x="10330" y="3109"/>
                      </a:lnTo>
                      <a:lnTo>
                        <a:pt x="10101" y="3898"/>
                      </a:lnTo>
                      <a:lnTo>
                        <a:pt x="9987" y="4524"/>
                      </a:lnTo>
                      <a:lnTo>
                        <a:pt x="10101" y="5220"/>
                      </a:lnTo>
                      <a:lnTo>
                        <a:pt x="10216" y="5823"/>
                      </a:lnTo>
                      <a:lnTo>
                        <a:pt x="10330" y="6403"/>
                      </a:lnTo>
                      <a:lnTo>
                        <a:pt x="10330" y="6914"/>
                      </a:lnTo>
                      <a:lnTo>
                        <a:pt x="10216" y="7471"/>
                      </a:lnTo>
                      <a:lnTo>
                        <a:pt x="10101" y="7935"/>
                      </a:lnTo>
                      <a:lnTo>
                        <a:pt x="9872" y="8329"/>
                      </a:lnTo>
                      <a:lnTo>
                        <a:pt x="9643" y="8654"/>
                      </a:lnTo>
                      <a:lnTo>
                        <a:pt x="9368" y="9002"/>
                      </a:lnTo>
                      <a:close/>
                    </a:path>
                  </a:pathLst>
                </a:custGeom>
                <a:solidFill>
                  <a:srgbClr val="0080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107763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17596" name="Freeform 188"/>
              <p:cNvSpPr>
                <a:spLocks/>
              </p:cNvSpPr>
              <p:nvPr/>
            </p:nvSpPr>
            <p:spPr bwMode="auto">
              <a:xfrm rot="2801507">
                <a:off x="3999" y="2346"/>
                <a:ext cx="225" cy="130"/>
              </a:xfrm>
              <a:custGeom>
                <a:avLst/>
                <a:gdLst>
                  <a:gd name="T0" fmla="*/ 0 w 507"/>
                  <a:gd name="T1" fmla="*/ 240 h 352"/>
                  <a:gd name="T2" fmla="*/ 336 w 507"/>
                  <a:gd name="T3" fmla="*/ 320 h 352"/>
                  <a:gd name="T4" fmla="*/ 496 w 507"/>
                  <a:gd name="T5" fmla="*/ 48 h 352"/>
                  <a:gd name="T6" fmla="*/ 400 w 507"/>
                  <a:gd name="T7" fmla="*/ 32 h 352"/>
                  <a:gd name="T8" fmla="*/ 288 w 507"/>
                  <a:gd name="T9" fmla="*/ 32 h 352"/>
                  <a:gd name="T10" fmla="*/ 96 w 507"/>
                  <a:gd name="T11" fmla="*/ 80 h 352"/>
                  <a:gd name="T12" fmla="*/ 48 w 507"/>
                  <a:gd name="T13" fmla="*/ 176 h 352"/>
                  <a:gd name="T14" fmla="*/ 0 w 507"/>
                  <a:gd name="T15" fmla="*/ 224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7" h="352">
                    <a:moveTo>
                      <a:pt x="0" y="240"/>
                    </a:moveTo>
                    <a:cubicBezTo>
                      <a:pt x="56" y="251"/>
                      <a:pt x="253" y="352"/>
                      <a:pt x="336" y="320"/>
                    </a:cubicBezTo>
                    <a:cubicBezTo>
                      <a:pt x="419" y="288"/>
                      <a:pt x="485" y="96"/>
                      <a:pt x="496" y="48"/>
                    </a:cubicBezTo>
                    <a:cubicBezTo>
                      <a:pt x="507" y="0"/>
                      <a:pt x="435" y="35"/>
                      <a:pt x="400" y="32"/>
                    </a:cubicBezTo>
                    <a:cubicBezTo>
                      <a:pt x="365" y="29"/>
                      <a:pt x="339" y="24"/>
                      <a:pt x="288" y="32"/>
                    </a:cubicBezTo>
                    <a:cubicBezTo>
                      <a:pt x="237" y="40"/>
                      <a:pt x="136" y="56"/>
                      <a:pt x="96" y="80"/>
                    </a:cubicBezTo>
                    <a:cubicBezTo>
                      <a:pt x="56" y="104"/>
                      <a:pt x="64" y="152"/>
                      <a:pt x="48" y="176"/>
                    </a:cubicBezTo>
                    <a:cubicBezTo>
                      <a:pt x="32" y="200"/>
                      <a:pt x="16" y="212"/>
                      <a:pt x="0" y="224"/>
                    </a:cubicBezTo>
                  </a:path>
                </a:pathLst>
              </a:custGeom>
              <a:solidFill>
                <a:srgbClr val="33CC33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597" name="Freeform 189"/>
              <p:cNvSpPr>
                <a:spLocks/>
              </p:cNvSpPr>
              <p:nvPr/>
            </p:nvSpPr>
            <p:spPr bwMode="auto">
              <a:xfrm rot="2801507">
                <a:off x="3984" y="2592"/>
                <a:ext cx="225" cy="130"/>
              </a:xfrm>
              <a:custGeom>
                <a:avLst/>
                <a:gdLst>
                  <a:gd name="T0" fmla="*/ 0 w 507"/>
                  <a:gd name="T1" fmla="*/ 240 h 352"/>
                  <a:gd name="T2" fmla="*/ 336 w 507"/>
                  <a:gd name="T3" fmla="*/ 320 h 352"/>
                  <a:gd name="T4" fmla="*/ 496 w 507"/>
                  <a:gd name="T5" fmla="*/ 48 h 352"/>
                  <a:gd name="T6" fmla="*/ 400 w 507"/>
                  <a:gd name="T7" fmla="*/ 32 h 352"/>
                  <a:gd name="T8" fmla="*/ 288 w 507"/>
                  <a:gd name="T9" fmla="*/ 32 h 352"/>
                  <a:gd name="T10" fmla="*/ 96 w 507"/>
                  <a:gd name="T11" fmla="*/ 80 h 352"/>
                  <a:gd name="T12" fmla="*/ 48 w 507"/>
                  <a:gd name="T13" fmla="*/ 176 h 352"/>
                  <a:gd name="T14" fmla="*/ 0 w 507"/>
                  <a:gd name="T15" fmla="*/ 224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7" h="352">
                    <a:moveTo>
                      <a:pt x="0" y="240"/>
                    </a:moveTo>
                    <a:cubicBezTo>
                      <a:pt x="56" y="251"/>
                      <a:pt x="253" y="352"/>
                      <a:pt x="336" y="320"/>
                    </a:cubicBezTo>
                    <a:cubicBezTo>
                      <a:pt x="419" y="288"/>
                      <a:pt x="485" y="96"/>
                      <a:pt x="496" y="48"/>
                    </a:cubicBezTo>
                    <a:cubicBezTo>
                      <a:pt x="507" y="0"/>
                      <a:pt x="435" y="35"/>
                      <a:pt x="400" y="32"/>
                    </a:cubicBezTo>
                    <a:cubicBezTo>
                      <a:pt x="365" y="29"/>
                      <a:pt x="339" y="24"/>
                      <a:pt x="288" y="32"/>
                    </a:cubicBezTo>
                    <a:cubicBezTo>
                      <a:pt x="237" y="40"/>
                      <a:pt x="136" y="56"/>
                      <a:pt x="96" y="80"/>
                    </a:cubicBezTo>
                    <a:cubicBezTo>
                      <a:pt x="56" y="104"/>
                      <a:pt x="64" y="152"/>
                      <a:pt x="48" y="176"/>
                    </a:cubicBezTo>
                    <a:cubicBezTo>
                      <a:pt x="32" y="200"/>
                      <a:pt x="16" y="212"/>
                      <a:pt x="0" y="224"/>
                    </a:cubicBezTo>
                  </a:path>
                </a:pathLst>
              </a:custGeom>
              <a:solidFill>
                <a:srgbClr val="33CC33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598" name="Freeform 190"/>
              <p:cNvSpPr>
                <a:spLocks/>
              </p:cNvSpPr>
              <p:nvPr/>
            </p:nvSpPr>
            <p:spPr bwMode="auto">
              <a:xfrm rot="9276658">
                <a:off x="4176" y="2544"/>
                <a:ext cx="225" cy="130"/>
              </a:xfrm>
              <a:custGeom>
                <a:avLst/>
                <a:gdLst>
                  <a:gd name="T0" fmla="*/ 0 w 507"/>
                  <a:gd name="T1" fmla="*/ 240 h 352"/>
                  <a:gd name="T2" fmla="*/ 336 w 507"/>
                  <a:gd name="T3" fmla="*/ 320 h 352"/>
                  <a:gd name="T4" fmla="*/ 496 w 507"/>
                  <a:gd name="T5" fmla="*/ 48 h 352"/>
                  <a:gd name="T6" fmla="*/ 400 w 507"/>
                  <a:gd name="T7" fmla="*/ 32 h 352"/>
                  <a:gd name="T8" fmla="*/ 288 w 507"/>
                  <a:gd name="T9" fmla="*/ 32 h 352"/>
                  <a:gd name="T10" fmla="*/ 96 w 507"/>
                  <a:gd name="T11" fmla="*/ 80 h 352"/>
                  <a:gd name="T12" fmla="*/ 48 w 507"/>
                  <a:gd name="T13" fmla="*/ 176 h 352"/>
                  <a:gd name="T14" fmla="*/ 0 w 507"/>
                  <a:gd name="T15" fmla="*/ 224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7" h="352">
                    <a:moveTo>
                      <a:pt x="0" y="240"/>
                    </a:moveTo>
                    <a:cubicBezTo>
                      <a:pt x="56" y="251"/>
                      <a:pt x="253" y="352"/>
                      <a:pt x="336" y="320"/>
                    </a:cubicBezTo>
                    <a:cubicBezTo>
                      <a:pt x="419" y="288"/>
                      <a:pt x="485" y="96"/>
                      <a:pt x="496" y="48"/>
                    </a:cubicBezTo>
                    <a:cubicBezTo>
                      <a:pt x="507" y="0"/>
                      <a:pt x="435" y="35"/>
                      <a:pt x="400" y="32"/>
                    </a:cubicBezTo>
                    <a:cubicBezTo>
                      <a:pt x="365" y="29"/>
                      <a:pt x="339" y="24"/>
                      <a:pt x="288" y="32"/>
                    </a:cubicBezTo>
                    <a:cubicBezTo>
                      <a:pt x="237" y="40"/>
                      <a:pt x="136" y="56"/>
                      <a:pt x="96" y="80"/>
                    </a:cubicBezTo>
                    <a:cubicBezTo>
                      <a:pt x="56" y="104"/>
                      <a:pt x="64" y="152"/>
                      <a:pt x="48" y="176"/>
                    </a:cubicBezTo>
                    <a:cubicBezTo>
                      <a:pt x="32" y="200"/>
                      <a:pt x="16" y="212"/>
                      <a:pt x="0" y="224"/>
                    </a:cubicBezTo>
                  </a:path>
                </a:pathLst>
              </a:custGeom>
              <a:solidFill>
                <a:srgbClr val="33CC33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17599" name="Group 191"/>
          <p:cNvGrpSpPr>
            <a:grpSpLocks/>
          </p:cNvGrpSpPr>
          <p:nvPr/>
        </p:nvGrpSpPr>
        <p:grpSpPr bwMode="auto">
          <a:xfrm rot="-23917262">
            <a:off x="5290560" y="4604164"/>
            <a:ext cx="2073600" cy="1520800"/>
            <a:chOff x="432" y="1248"/>
            <a:chExt cx="1205" cy="864"/>
          </a:xfrm>
        </p:grpSpPr>
        <p:sp>
          <p:nvSpPr>
            <p:cNvPr id="17600" name="Freeform 192"/>
            <p:cNvSpPr>
              <a:spLocks/>
            </p:cNvSpPr>
            <p:nvPr/>
          </p:nvSpPr>
          <p:spPr bwMode="auto">
            <a:xfrm>
              <a:off x="432" y="1325"/>
              <a:ext cx="1097" cy="787"/>
            </a:xfrm>
            <a:custGeom>
              <a:avLst/>
              <a:gdLst>
                <a:gd name="T0" fmla="*/ 29 w 1746"/>
                <a:gd name="T1" fmla="*/ 69 h 1169"/>
                <a:gd name="T2" fmla="*/ 157 w 1746"/>
                <a:gd name="T3" fmla="*/ 717 h 1169"/>
                <a:gd name="T4" fmla="*/ 365 w 1746"/>
                <a:gd name="T5" fmla="*/ 1029 h 1169"/>
                <a:gd name="T6" fmla="*/ 557 w 1746"/>
                <a:gd name="T7" fmla="*/ 1125 h 1169"/>
                <a:gd name="T8" fmla="*/ 941 w 1746"/>
                <a:gd name="T9" fmla="*/ 1125 h 1169"/>
                <a:gd name="T10" fmla="*/ 1277 w 1746"/>
                <a:gd name="T11" fmla="*/ 1117 h 1169"/>
                <a:gd name="T12" fmla="*/ 1549 w 1746"/>
                <a:gd name="T13" fmla="*/ 813 h 1169"/>
                <a:gd name="T14" fmla="*/ 1661 w 1746"/>
                <a:gd name="T15" fmla="*/ 477 h 1169"/>
                <a:gd name="T16" fmla="*/ 1725 w 1746"/>
                <a:gd name="T17" fmla="*/ 61 h 1169"/>
                <a:gd name="T18" fmla="*/ 1533 w 1746"/>
                <a:gd name="T19" fmla="*/ 109 h 1169"/>
                <a:gd name="T20" fmla="*/ 1341 w 1746"/>
                <a:gd name="T21" fmla="*/ 189 h 1169"/>
                <a:gd name="T22" fmla="*/ 829 w 1746"/>
                <a:gd name="T23" fmla="*/ 205 h 1169"/>
                <a:gd name="T24" fmla="*/ 333 w 1746"/>
                <a:gd name="T25" fmla="*/ 189 h 1169"/>
                <a:gd name="T26" fmla="*/ 29 w 1746"/>
                <a:gd name="T27" fmla="*/ 69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46" h="1169">
                  <a:moveTo>
                    <a:pt x="29" y="69"/>
                  </a:moveTo>
                  <a:cubicBezTo>
                    <a:pt x="0" y="157"/>
                    <a:pt x="101" y="557"/>
                    <a:pt x="157" y="717"/>
                  </a:cubicBezTo>
                  <a:cubicBezTo>
                    <a:pt x="213" y="877"/>
                    <a:pt x="298" y="961"/>
                    <a:pt x="365" y="1029"/>
                  </a:cubicBezTo>
                  <a:cubicBezTo>
                    <a:pt x="432" y="1097"/>
                    <a:pt x="461" y="1109"/>
                    <a:pt x="557" y="1125"/>
                  </a:cubicBezTo>
                  <a:cubicBezTo>
                    <a:pt x="653" y="1141"/>
                    <a:pt x="821" y="1126"/>
                    <a:pt x="941" y="1125"/>
                  </a:cubicBezTo>
                  <a:cubicBezTo>
                    <a:pt x="1061" y="1124"/>
                    <a:pt x="1176" y="1169"/>
                    <a:pt x="1277" y="1117"/>
                  </a:cubicBezTo>
                  <a:cubicBezTo>
                    <a:pt x="1378" y="1065"/>
                    <a:pt x="1485" y="920"/>
                    <a:pt x="1549" y="813"/>
                  </a:cubicBezTo>
                  <a:cubicBezTo>
                    <a:pt x="1613" y="706"/>
                    <a:pt x="1632" y="602"/>
                    <a:pt x="1661" y="477"/>
                  </a:cubicBezTo>
                  <a:cubicBezTo>
                    <a:pt x="1690" y="352"/>
                    <a:pt x="1746" y="122"/>
                    <a:pt x="1725" y="61"/>
                  </a:cubicBezTo>
                  <a:cubicBezTo>
                    <a:pt x="1704" y="0"/>
                    <a:pt x="1597" y="88"/>
                    <a:pt x="1533" y="109"/>
                  </a:cubicBezTo>
                  <a:cubicBezTo>
                    <a:pt x="1469" y="130"/>
                    <a:pt x="1458" y="173"/>
                    <a:pt x="1341" y="189"/>
                  </a:cubicBezTo>
                  <a:cubicBezTo>
                    <a:pt x="1224" y="205"/>
                    <a:pt x="997" y="205"/>
                    <a:pt x="829" y="205"/>
                  </a:cubicBezTo>
                  <a:cubicBezTo>
                    <a:pt x="661" y="205"/>
                    <a:pt x="466" y="212"/>
                    <a:pt x="333" y="189"/>
                  </a:cubicBezTo>
                  <a:cubicBezTo>
                    <a:pt x="200" y="166"/>
                    <a:pt x="92" y="94"/>
                    <a:pt x="29" y="69"/>
                  </a:cubicBezTo>
                  <a:close/>
                </a:path>
              </a:pathLst>
            </a:custGeom>
            <a:gradFill rotWithShape="1">
              <a:gsLst>
                <a:gs pos="0">
                  <a:srgbClr val="00FFFF"/>
                </a:gs>
                <a:gs pos="50000">
                  <a:schemeClr val="bg1"/>
                </a:gs>
                <a:gs pos="100000">
                  <a:srgbClr val="00FFFF"/>
                </a:gs>
              </a:gsLst>
              <a:lin ang="189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407061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17601" name="Oval 193"/>
            <p:cNvSpPr>
              <a:spLocks noChangeArrowheads="1"/>
            </p:cNvSpPr>
            <p:nvPr/>
          </p:nvSpPr>
          <p:spPr bwMode="auto">
            <a:xfrm>
              <a:off x="435" y="1248"/>
              <a:ext cx="1086" cy="226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CCFF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407061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17602" name="Freeform 194"/>
            <p:cNvSpPr>
              <a:spLocks/>
            </p:cNvSpPr>
            <p:nvPr/>
          </p:nvSpPr>
          <p:spPr bwMode="auto">
            <a:xfrm rot="850600">
              <a:off x="1340" y="1442"/>
              <a:ext cx="297" cy="549"/>
            </a:xfrm>
            <a:custGeom>
              <a:avLst/>
              <a:gdLst>
                <a:gd name="T0" fmla="*/ 102 w 377"/>
                <a:gd name="T1" fmla="*/ 270 h 623"/>
                <a:gd name="T2" fmla="*/ 103 w 377"/>
                <a:gd name="T3" fmla="*/ 248 h 623"/>
                <a:gd name="T4" fmla="*/ 112 w 377"/>
                <a:gd name="T5" fmla="*/ 203 h 623"/>
                <a:gd name="T6" fmla="*/ 145 w 377"/>
                <a:gd name="T7" fmla="*/ 149 h 623"/>
                <a:gd name="T8" fmla="*/ 190 w 377"/>
                <a:gd name="T9" fmla="*/ 92 h 623"/>
                <a:gd name="T10" fmla="*/ 271 w 377"/>
                <a:gd name="T11" fmla="*/ 83 h 623"/>
                <a:gd name="T12" fmla="*/ 298 w 377"/>
                <a:gd name="T13" fmla="*/ 158 h 623"/>
                <a:gd name="T14" fmla="*/ 289 w 377"/>
                <a:gd name="T15" fmla="*/ 245 h 623"/>
                <a:gd name="T16" fmla="*/ 235 w 377"/>
                <a:gd name="T17" fmla="*/ 332 h 623"/>
                <a:gd name="T18" fmla="*/ 145 w 377"/>
                <a:gd name="T19" fmla="*/ 389 h 623"/>
                <a:gd name="T20" fmla="*/ 76 w 377"/>
                <a:gd name="T21" fmla="*/ 425 h 623"/>
                <a:gd name="T22" fmla="*/ 22 w 377"/>
                <a:gd name="T23" fmla="*/ 479 h 623"/>
                <a:gd name="T24" fmla="*/ 7 w 377"/>
                <a:gd name="T25" fmla="*/ 554 h 623"/>
                <a:gd name="T26" fmla="*/ 7 w 377"/>
                <a:gd name="T27" fmla="*/ 619 h 623"/>
                <a:gd name="T28" fmla="*/ 46 w 377"/>
                <a:gd name="T29" fmla="*/ 581 h 623"/>
                <a:gd name="T30" fmla="*/ 71 w 377"/>
                <a:gd name="T31" fmla="*/ 497 h 623"/>
                <a:gd name="T32" fmla="*/ 192 w 377"/>
                <a:gd name="T33" fmla="*/ 444 h 623"/>
                <a:gd name="T34" fmla="*/ 318 w 377"/>
                <a:gd name="T35" fmla="*/ 354 h 623"/>
                <a:gd name="T36" fmla="*/ 375 w 377"/>
                <a:gd name="T37" fmla="*/ 167 h 623"/>
                <a:gd name="T38" fmla="*/ 329 w 377"/>
                <a:gd name="T39" fmla="*/ 31 h 623"/>
                <a:gd name="T40" fmla="*/ 242 w 377"/>
                <a:gd name="T41" fmla="*/ 0 h 623"/>
                <a:gd name="T42" fmla="*/ 147 w 377"/>
                <a:gd name="T43" fmla="*/ 34 h 623"/>
                <a:gd name="T44" fmla="*/ 85 w 377"/>
                <a:gd name="T45" fmla="*/ 102 h 623"/>
                <a:gd name="T46" fmla="*/ 54 w 377"/>
                <a:gd name="T47" fmla="*/ 230 h 623"/>
                <a:gd name="T48" fmla="*/ 82 w 377"/>
                <a:gd name="T49" fmla="*/ 295 h 623"/>
                <a:gd name="T50" fmla="*/ 105 w 377"/>
                <a:gd name="T51" fmla="*/ 295 h 623"/>
                <a:gd name="T52" fmla="*/ 102 w 377"/>
                <a:gd name="T53" fmla="*/ 270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77" h="623">
                  <a:moveTo>
                    <a:pt x="102" y="270"/>
                  </a:moveTo>
                  <a:cubicBezTo>
                    <a:pt x="102" y="262"/>
                    <a:pt x="101" y="259"/>
                    <a:pt x="103" y="248"/>
                  </a:cubicBezTo>
                  <a:cubicBezTo>
                    <a:pt x="105" y="237"/>
                    <a:pt x="105" y="219"/>
                    <a:pt x="112" y="203"/>
                  </a:cubicBezTo>
                  <a:cubicBezTo>
                    <a:pt x="119" y="187"/>
                    <a:pt x="132" y="167"/>
                    <a:pt x="145" y="149"/>
                  </a:cubicBezTo>
                  <a:cubicBezTo>
                    <a:pt x="158" y="131"/>
                    <a:pt x="169" y="103"/>
                    <a:pt x="190" y="92"/>
                  </a:cubicBezTo>
                  <a:cubicBezTo>
                    <a:pt x="211" y="81"/>
                    <a:pt x="253" y="72"/>
                    <a:pt x="271" y="83"/>
                  </a:cubicBezTo>
                  <a:cubicBezTo>
                    <a:pt x="289" y="94"/>
                    <a:pt x="295" y="131"/>
                    <a:pt x="298" y="158"/>
                  </a:cubicBezTo>
                  <a:cubicBezTo>
                    <a:pt x="301" y="185"/>
                    <a:pt x="299" y="216"/>
                    <a:pt x="289" y="245"/>
                  </a:cubicBezTo>
                  <a:cubicBezTo>
                    <a:pt x="279" y="274"/>
                    <a:pt x="259" y="308"/>
                    <a:pt x="235" y="332"/>
                  </a:cubicBezTo>
                  <a:cubicBezTo>
                    <a:pt x="211" y="356"/>
                    <a:pt x="171" y="374"/>
                    <a:pt x="145" y="389"/>
                  </a:cubicBezTo>
                  <a:cubicBezTo>
                    <a:pt x="119" y="404"/>
                    <a:pt x="96" y="410"/>
                    <a:pt x="76" y="425"/>
                  </a:cubicBezTo>
                  <a:cubicBezTo>
                    <a:pt x="56" y="440"/>
                    <a:pt x="33" y="458"/>
                    <a:pt x="22" y="479"/>
                  </a:cubicBezTo>
                  <a:cubicBezTo>
                    <a:pt x="11" y="500"/>
                    <a:pt x="9" y="531"/>
                    <a:pt x="7" y="554"/>
                  </a:cubicBezTo>
                  <a:cubicBezTo>
                    <a:pt x="5" y="577"/>
                    <a:pt x="0" y="615"/>
                    <a:pt x="7" y="619"/>
                  </a:cubicBezTo>
                  <a:cubicBezTo>
                    <a:pt x="13" y="623"/>
                    <a:pt x="36" y="601"/>
                    <a:pt x="46" y="581"/>
                  </a:cubicBezTo>
                  <a:cubicBezTo>
                    <a:pt x="56" y="560"/>
                    <a:pt x="47" y="520"/>
                    <a:pt x="71" y="497"/>
                  </a:cubicBezTo>
                  <a:cubicBezTo>
                    <a:pt x="95" y="474"/>
                    <a:pt x="151" y="468"/>
                    <a:pt x="192" y="444"/>
                  </a:cubicBezTo>
                  <a:cubicBezTo>
                    <a:pt x="233" y="420"/>
                    <a:pt x="287" y="401"/>
                    <a:pt x="318" y="354"/>
                  </a:cubicBezTo>
                  <a:cubicBezTo>
                    <a:pt x="349" y="307"/>
                    <a:pt x="373" y="220"/>
                    <a:pt x="375" y="167"/>
                  </a:cubicBezTo>
                  <a:cubicBezTo>
                    <a:pt x="377" y="113"/>
                    <a:pt x="352" y="59"/>
                    <a:pt x="329" y="31"/>
                  </a:cubicBezTo>
                  <a:cubicBezTo>
                    <a:pt x="307" y="3"/>
                    <a:pt x="272" y="0"/>
                    <a:pt x="242" y="0"/>
                  </a:cubicBezTo>
                  <a:cubicBezTo>
                    <a:pt x="212" y="0"/>
                    <a:pt x="173" y="18"/>
                    <a:pt x="147" y="34"/>
                  </a:cubicBezTo>
                  <a:cubicBezTo>
                    <a:pt x="121" y="51"/>
                    <a:pt x="100" y="69"/>
                    <a:pt x="85" y="102"/>
                  </a:cubicBezTo>
                  <a:cubicBezTo>
                    <a:pt x="70" y="136"/>
                    <a:pt x="55" y="198"/>
                    <a:pt x="54" y="230"/>
                  </a:cubicBezTo>
                  <a:cubicBezTo>
                    <a:pt x="53" y="262"/>
                    <a:pt x="74" y="285"/>
                    <a:pt x="82" y="295"/>
                  </a:cubicBezTo>
                  <a:cubicBezTo>
                    <a:pt x="91" y="305"/>
                    <a:pt x="102" y="299"/>
                    <a:pt x="105" y="295"/>
                  </a:cubicBezTo>
                  <a:cubicBezTo>
                    <a:pt x="108" y="291"/>
                    <a:pt x="104" y="278"/>
                    <a:pt x="102" y="270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50000">
                  <a:srgbClr val="00FFFF"/>
                </a:gs>
                <a:gs pos="100000">
                  <a:schemeClr val="bg1"/>
                </a:gs>
              </a:gsLst>
              <a:lin ang="18900000" scaled="1"/>
            </a:gradFill>
            <a:ln w="31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407061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grpSp>
          <p:nvGrpSpPr>
            <p:cNvPr id="17603" name="Group 195"/>
            <p:cNvGrpSpPr>
              <a:grpSpLocks/>
            </p:cNvGrpSpPr>
            <p:nvPr/>
          </p:nvGrpSpPr>
          <p:grpSpPr bwMode="auto">
            <a:xfrm rot="8216327" flipV="1">
              <a:off x="646" y="1442"/>
              <a:ext cx="573" cy="642"/>
              <a:chOff x="2736" y="1968"/>
              <a:chExt cx="1512" cy="1723"/>
            </a:xfrm>
          </p:grpSpPr>
          <p:sp>
            <p:nvSpPr>
              <p:cNvPr id="17604" name="Freeform 196"/>
              <p:cNvSpPr>
                <a:spLocks/>
              </p:cNvSpPr>
              <p:nvPr/>
            </p:nvSpPr>
            <p:spPr bwMode="auto">
              <a:xfrm rot="19404082" flipH="1" flipV="1">
                <a:off x="2736" y="2736"/>
                <a:ext cx="720" cy="480"/>
              </a:xfrm>
              <a:custGeom>
                <a:avLst/>
                <a:gdLst>
                  <a:gd name="T0" fmla="*/ 49 w 1025"/>
                  <a:gd name="T1" fmla="*/ 523 h 808"/>
                  <a:gd name="T2" fmla="*/ 49 w 1025"/>
                  <a:gd name="T3" fmla="*/ 571 h 808"/>
                  <a:gd name="T4" fmla="*/ 89 w 1025"/>
                  <a:gd name="T5" fmla="*/ 739 h 808"/>
                  <a:gd name="T6" fmla="*/ 265 w 1025"/>
                  <a:gd name="T7" fmla="*/ 595 h 808"/>
                  <a:gd name="T8" fmla="*/ 313 w 1025"/>
                  <a:gd name="T9" fmla="*/ 611 h 808"/>
                  <a:gd name="T10" fmla="*/ 281 w 1025"/>
                  <a:gd name="T11" fmla="*/ 787 h 808"/>
                  <a:gd name="T12" fmla="*/ 489 w 1025"/>
                  <a:gd name="T13" fmla="*/ 739 h 808"/>
                  <a:gd name="T14" fmla="*/ 569 w 1025"/>
                  <a:gd name="T15" fmla="*/ 675 h 808"/>
                  <a:gd name="T16" fmla="*/ 617 w 1025"/>
                  <a:gd name="T17" fmla="*/ 739 h 808"/>
                  <a:gd name="T18" fmla="*/ 865 w 1025"/>
                  <a:gd name="T19" fmla="*/ 667 h 808"/>
                  <a:gd name="T20" fmla="*/ 1009 w 1025"/>
                  <a:gd name="T21" fmla="*/ 667 h 808"/>
                  <a:gd name="T22" fmla="*/ 961 w 1025"/>
                  <a:gd name="T23" fmla="*/ 619 h 808"/>
                  <a:gd name="T24" fmla="*/ 873 w 1025"/>
                  <a:gd name="T25" fmla="*/ 467 h 808"/>
                  <a:gd name="T26" fmla="*/ 905 w 1025"/>
                  <a:gd name="T27" fmla="*/ 355 h 808"/>
                  <a:gd name="T28" fmla="*/ 873 w 1025"/>
                  <a:gd name="T29" fmla="*/ 275 h 808"/>
                  <a:gd name="T30" fmla="*/ 649 w 1025"/>
                  <a:gd name="T31" fmla="*/ 371 h 808"/>
                  <a:gd name="T32" fmla="*/ 665 w 1025"/>
                  <a:gd name="T33" fmla="*/ 243 h 808"/>
                  <a:gd name="T34" fmla="*/ 633 w 1025"/>
                  <a:gd name="T35" fmla="*/ 179 h 808"/>
                  <a:gd name="T36" fmla="*/ 633 w 1025"/>
                  <a:gd name="T37" fmla="*/ 115 h 808"/>
                  <a:gd name="T38" fmla="*/ 289 w 1025"/>
                  <a:gd name="T39" fmla="*/ 235 h 808"/>
                  <a:gd name="T40" fmla="*/ 409 w 1025"/>
                  <a:gd name="T41" fmla="*/ 179 h 808"/>
                  <a:gd name="T42" fmla="*/ 361 w 1025"/>
                  <a:gd name="T43" fmla="*/ 131 h 808"/>
                  <a:gd name="T44" fmla="*/ 297 w 1025"/>
                  <a:gd name="T45" fmla="*/ 35 h 808"/>
                  <a:gd name="T46" fmla="*/ 41 w 1025"/>
                  <a:gd name="T47" fmla="*/ 339 h 808"/>
                  <a:gd name="T48" fmla="*/ 49 w 1025"/>
                  <a:gd name="T49" fmla="*/ 523 h 8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25" h="808">
                    <a:moveTo>
                      <a:pt x="49" y="523"/>
                    </a:moveTo>
                    <a:cubicBezTo>
                      <a:pt x="57" y="531"/>
                      <a:pt x="42" y="535"/>
                      <a:pt x="49" y="571"/>
                    </a:cubicBezTo>
                    <a:cubicBezTo>
                      <a:pt x="56" y="607"/>
                      <a:pt x="53" y="735"/>
                      <a:pt x="89" y="739"/>
                    </a:cubicBezTo>
                    <a:cubicBezTo>
                      <a:pt x="125" y="743"/>
                      <a:pt x="228" y="616"/>
                      <a:pt x="265" y="595"/>
                    </a:cubicBezTo>
                    <a:cubicBezTo>
                      <a:pt x="302" y="574"/>
                      <a:pt x="310" y="579"/>
                      <a:pt x="313" y="611"/>
                    </a:cubicBezTo>
                    <a:cubicBezTo>
                      <a:pt x="316" y="643"/>
                      <a:pt x="252" y="766"/>
                      <a:pt x="281" y="787"/>
                    </a:cubicBezTo>
                    <a:cubicBezTo>
                      <a:pt x="310" y="808"/>
                      <a:pt x="441" y="758"/>
                      <a:pt x="489" y="739"/>
                    </a:cubicBezTo>
                    <a:cubicBezTo>
                      <a:pt x="537" y="720"/>
                      <a:pt x="548" y="675"/>
                      <a:pt x="569" y="675"/>
                    </a:cubicBezTo>
                    <a:cubicBezTo>
                      <a:pt x="590" y="675"/>
                      <a:pt x="568" y="740"/>
                      <a:pt x="617" y="739"/>
                    </a:cubicBezTo>
                    <a:cubicBezTo>
                      <a:pt x="666" y="738"/>
                      <a:pt x="800" y="679"/>
                      <a:pt x="865" y="667"/>
                    </a:cubicBezTo>
                    <a:cubicBezTo>
                      <a:pt x="930" y="655"/>
                      <a:pt x="993" y="675"/>
                      <a:pt x="1009" y="667"/>
                    </a:cubicBezTo>
                    <a:cubicBezTo>
                      <a:pt x="1025" y="659"/>
                      <a:pt x="984" y="652"/>
                      <a:pt x="961" y="619"/>
                    </a:cubicBezTo>
                    <a:cubicBezTo>
                      <a:pt x="938" y="586"/>
                      <a:pt x="882" y="511"/>
                      <a:pt x="873" y="467"/>
                    </a:cubicBezTo>
                    <a:cubicBezTo>
                      <a:pt x="864" y="423"/>
                      <a:pt x="905" y="387"/>
                      <a:pt x="905" y="355"/>
                    </a:cubicBezTo>
                    <a:cubicBezTo>
                      <a:pt x="905" y="323"/>
                      <a:pt x="916" y="272"/>
                      <a:pt x="873" y="275"/>
                    </a:cubicBezTo>
                    <a:cubicBezTo>
                      <a:pt x="830" y="278"/>
                      <a:pt x="684" y="376"/>
                      <a:pt x="649" y="371"/>
                    </a:cubicBezTo>
                    <a:cubicBezTo>
                      <a:pt x="614" y="366"/>
                      <a:pt x="668" y="275"/>
                      <a:pt x="665" y="243"/>
                    </a:cubicBezTo>
                    <a:cubicBezTo>
                      <a:pt x="662" y="211"/>
                      <a:pt x="638" y="200"/>
                      <a:pt x="633" y="179"/>
                    </a:cubicBezTo>
                    <a:cubicBezTo>
                      <a:pt x="628" y="158"/>
                      <a:pt x="690" y="106"/>
                      <a:pt x="633" y="115"/>
                    </a:cubicBezTo>
                    <a:cubicBezTo>
                      <a:pt x="576" y="124"/>
                      <a:pt x="326" y="224"/>
                      <a:pt x="289" y="235"/>
                    </a:cubicBezTo>
                    <a:cubicBezTo>
                      <a:pt x="252" y="246"/>
                      <a:pt x="397" y="196"/>
                      <a:pt x="409" y="179"/>
                    </a:cubicBezTo>
                    <a:cubicBezTo>
                      <a:pt x="421" y="162"/>
                      <a:pt x="380" y="155"/>
                      <a:pt x="361" y="131"/>
                    </a:cubicBezTo>
                    <a:cubicBezTo>
                      <a:pt x="342" y="107"/>
                      <a:pt x="350" y="0"/>
                      <a:pt x="297" y="35"/>
                    </a:cubicBezTo>
                    <a:cubicBezTo>
                      <a:pt x="244" y="70"/>
                      <a:pt x="82" y="258"/>
                      <a:pt x="41" y="339"/>
                    </a:cubicBezTo>
                    <a:cubicBezTo>
                      <a:pt x="0" y="420"/>
                      <a:pt x="47" y="485"/>
                      <a:pt x="49" y="523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00"/>
                  </a:gs>
                  <a:gs pos="50000">
                    <a:srgbClr val="003300"/>
                  </a:gs>
                  <a:gs pos="100000">
                    <a:srgbClr val="00FF00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605" name="Freeform 197"/>
              <p:cNvSpPr>
                <a:spLocks/>
              </p:cNvSpPr>
              <p:nvPr/>
            </p:nvSpPr>
            <p:spPr bwMode="auto">
              <a:xfrm rot="15389139" flipH="1" flipV="1">
                <a:off x="3240" y="2856"/>
                <a:ext cx="720" cy="480"/>
              </a:xfrm>
              <a:custGeom>
                <a:avLst/>
                <a:gdLst>
                  <a:gd name="T0" fmla="*/ 49 w 1025"/>
                  <a:gd name="T1" fmla="*/ 523 h 808"/>
                  <a:gd name="T2" fmla="*/ 49 w 1025"/>
                  <a:gd name="T3" fmla="*/ 571 h 808"/>
                  <a:gd name="T4" fmla="*/ 89 w 1025"/>
                  <a:gd name="T5" fmla="*/ 739 h 808"/>
                  <a:gd name="T6" fmla="*/ 265 w 1025"/>
                  <a:gd name="T7" fmla="*/ 595 h 808"/>
                  <a:gd name="T8" fmla="*/ 313 w 1025"/>
                  <a:gd name="T9" fmla="*/ 611 h 808"/>
                  <a:gd name="T10" fmla="*/ 281 w 1025"/>
                  <a:gd name="T11" fmla="*/ 787 h 808"/>
                  <a:gd name="T12" fmla="*/ 489 w 1025"/>
                  <a:gd name="T13" fmla="*/ 739 h 808"/>
                  <a:gd name="T14" fmla="*/ 569 w 1025"/>
                  <a:gd name="T15" fmla="*/ 675 h 808"/>
                  <a:gd name="T16" fmla="*/ 617 w 1025"/>
                  <a:gd name="T17" fmla="*/ 739 h 808"/>
                  <a:gd name="T18" fmla="*/ 865 w 1025"/>
                  <a:gd name="T19" fmla="*/ 667 h 808"/>
                  <a:gd name="T20" fmla="*/ 1009 w 1025"/>
                  <a:gd name="T21" fmla="*/ 667 h 808"/>
                  <a:gd name="T22" fmla="*/ 961 w 1025"/>
                  <a:gd name="T23" fmla="*/ 619 h 808"/>
                  <a:gd name="T24" fmla="*/ 873 w 1025"/>
                  <a:gd name="T25" fmla="*/ 467 h 808"/>
                  <a:gd name="T26" fmla="*/ 905 w 1025"/>
                  <a:gd name="T27" fmla="*/ 355 h 808"/>
                  <a:gd name="T28" fmla="*/ 873 w 1025"/>
                  <a:gd name="T29" fmla="*/ 275 h 808"/>
                  <a:gd name="T30" fmla="*/ 649 w 1025"/>
                  <a:gd name="T31" fmla="*/ 371 h 808"/>
                  <a:gd name="T32" fmla="*/ 665 w 1025"/>
                  <a:gd name="T33" fmla="*/ 243 h 808"/>
                  <a:gd name="T34" fmla="*/ 633 w 1025"/>
                  <a:gd name="T35" fmla="*/ 179 h 808"/>
                  <a:gd name="T36" fmla="*/ 633 w 1025"/>
                  <a:gd name="T37" fmla="*/ 115 h 808"/>
                  <a:gd name="T38" fmla="*/ 289 w 1025"/>
                  <a:gd name="T39" fmla="*/ 235 h 808"/>
                  <a:gd name="T40" fmla="*/ 409 w 1025"/>
                  <a:gd name="T41" fmla="*/ 179 h 808"/>
                  <a:gd name="T42" fmla="*/ 361 w 1025"/>
                  <a:gd name="T43" fmla="*/ 131 h 808"/>
                  <a:gd name="T44" fmla="*/ 297 w 1025"/>
                  <a:gd name="T45" fmla="*/ 35 h 808"/>
                  <a:gd name="T46" fmla="*/ 41 w 1025"/>
                  <a:gd name="T47" fmla="*/ 339 h 808"/>
                  <a:gd name="T48" fmla="*/ 49 w 1025"/>
                  <a:gd name="T49" fmla="*/ 523 h 8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25" h="808">
                    <a:moveTo>
                      <a:pt x="49" y="523"/>
                    </a:moveTo>
                    <a:cubicBezTo>
                      <a:pt x="57" y="531"/>
                      <a:pt x="42" y="535"/>
                      <a:pt x="49" y="571"/>
                    </a:cubicBezTo>
                    <a:cubicBezTo>
                      <a:pt x="56" y="607"/>
                      <a:pt x="53" y="735"/>
                      <a:pt x="89" y="739"/>
                    </a:cubicBezTo>
                    <a:cubicBezTo>
                      <a:pt x="125" y="743"/>
                      <a:pt x="228" y="616"/>
                      <a:pt x="265" y="595"/>
                    </a:cubicBezTo>
                    <a:cubicBezTo>
                      <a:pt x="302" y="574"/>
                      <a:pt x="310" y="579"/>
                      <a:pt x="313" y="611"/>
                    </a:cubicBezTo>
                    <a:cubicBezTo>
                      <a:pt x="316" y="643"/>
                      <a:pt x="252" y="766"/>
                      <a:pt x="281" y="787"/>
                    </a:cubicBezTo>
                    <a:cubicBezTo>
                      <a:pt x="310" y="808"/>
                      <a:pt x="441" y="758"/>
                      <a:pt x="489" y="739"/>
                    </a:cubicBezTo>
                    <a:cubicBezTo>
                      <a:pt x="537" y="720"/>
                      <a:pt x="548" y="675"/>
                      <a:pt x="569" y="675"/>
                    </a:cubicBezTo>
                    <a:cubicBezTo>
                      <a:pt x="590" y="675"/>
                      <a:pt x="568" y="740"/>
                      <a:pt x="617" y="739"/>
                    </a:cubicBezTo>
                    <a:cubicBezTo>
                      <a:pt x="666" y="738"/>
                      <a:pt x="800" y="679"/>
                      <a:pt x="865" y="667"/>
                    </a:cubicBezTo>
                    <a:cubicBezTo>
                      <a:pt x="930" y="655"/>
                      <a:pt x="993" y="675"/>
                      <a:pt x="1009" y="667"/>
                    </a:cubicBezTo>
                    <a:cubicBezTo>
                      <a:pt x="1025" y="659"/>
                      <a:pt x="984" y="652"/>
                      <a:pt x="961" y="619"/>
                    </a:cubicBezTo>
                    <a:cubicBezTo>
                      <a:pt x="938" y="586"/>
                      <a:pt x="882" y="511"/>
                      <a:pt x="873" y="467"/>
                    </a:cubicBezTo>
                    <a:cubicBezTo>
                      <a:pt x="864" y="423"/>
                      <a:pt x="905" y="387"/>
                      <a:pt x="905" y="355"/>
                    </a:cubicBezTo>
                    <a:cubicBezTo>
                      <a:pt x="905" y="323"/>
                      <a:pt x="916" y="272"/>
                      <a:pt x="873" y="275"/>
                    </a:cubicBezTo>
                    <a:cubicBezTo>
                      <a:pt x="830" y="278"/>
                      <a:pt x="684" y="376"/>
                      <a:pt x="649" y="371"/>
                    </a:cubicBezTo>
                    <a:cubicBezTo>
                      <a:pt x="614" y="366"/>
                      <a:pt x="668" y="275"/>
                      <a:pt x="665" y="243"/>
                    </a:cubicBezTo>
                    <a:cubicBezTo>
                      <a:pt x="662" y="211"/>
                      <a:pt x="638" y="200"/>
                      <a:pt x="633" y="179"/>
                    </a:cubicBezTo>
                    <a:cubicBezTo>
                      <a:pt x="628" y="158"/>
                      <a:pt x="690" y="106"/>
                      <a:pt x="633" y="115"/>
                    </a:cubicBezTo>
                    <a:cubicBezTo>
                      <a:pt x="576" y="124"/>
                      <a:pt x="326" y="224"/>
                      <a:pt x="289" y="235"/>
                    </a:cubicBezTo>
                    <a:cubicBezTo>
                      <a:pt x="252" y="246"/>
                      <a:pt x="397" y="196"/>
                      <a:pt x="409" y="179"/>
                    </a:cubicBezTo>
                    <a:cubicBezTo>
                      <a:pt x="421" y="162"/>
                      <a:pt x="380" y="155"/>
                      <a:pt x="361" y="131"/>
                    </a:cubicBezTo>
                    <a:cubicBezTo>
                      <a:pt x="342" y="107"/>
                      <a:pt x="350" y="0"/>
                      <a:pt x="297" y="35"/>
                    </a:cubicBezTo>
                    <a:cubicBezTo>
                      <a:pt x="244" y="70"/>
                      <a:pt x="82" y="258"/>
                      <a:pt x="41" y="339"/>
                    </a:cubicBezTo>
                    <a:cubicBezTo>
                      <a:pt x="0" y="420"/>
                      <a:pt x="47" y="485"/>
                      <a:pt x="49" y="523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00"/>
                  </a:gs>
                  <a:gs pos="50000">
                    <a:srgbClr val="003300"/>
                  </a:gs>
                  <a:gs pos="100000">
                    <a:srgbClr val="00FF00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606" name="Freeform 198"/>
              <p:cNvSpPr>
                <a:spLocks/>
              </p:cNvSpPr>
              <p:nvPr/>
            </p:nvSpPr>
            <p:spPr bwMode="auto">
              <a:xfrm>
                <a:off x="2880" y="2304"/>
                <a:ext cx="1104" cy="1160"/>
              </a:xfrm>
              <a:custGeom>
                <a:avLst/>
                <a:gdLst>
                  <a:gd name="T0" fmla="*/ 1104 w 1104"/>
                  <a:gd name="T1" fmla="*/ 0 h 1160"/>
                  <a:gd name="T2" fmla="*/ 768 w 1104"/>
                  <a:gd name="T3" fmla="*/ 96 h 1160"/>
                  <a:gd name="T4" fmla="*/ 576 w 1104"/>
                  <a:gd name="T5" fmla="*/ 384 h 1160"/>
                  <a:gd name="T6" fmla="*/ 384 w 1104"/>
                  <a:gd name="T7" fmla="*/ 816 h 1160"/>
                  <a:gd name="T8" fmla="*/ 192 w 1104"/>
                  <a:gd name="T9" fmla="*/ 1104 h 1160"/>
                  <a:gd name="T10" fmla="*/ 0 w 1104"/>
                  <a:gd name="T11" fmla="*/ 1152 h 1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04" h="1160">
                    <a:moveTo>
                      <a:pt x="1104" y="0"/>
                    </a:moveTo>
                    <a:cubicBezTo>
                      <a:pt x="980" y="16"/>
                      <a:pt x="856" y="32"/>
                      <a:pt x="768" y="96"/>
                    </a:cubicBezTo>
                    <a:cubicBezTo>
                      <a:pt x="680" y="160"/>
                      <a:pt x="640" y="264"/>
                      <a:pt x="576" y="384"/>
                    </a:cubicBezTo>
                    <a:cubicBezTo>
                      <a:pt x="512" y="504"/>
                      <a:pt x="448" y="696"/>
                      <a:pt x="384" y="816"/>
                    </a:cubicBezTo>
                    <a:cubicBezTo>
                      <a:pt x="320" y="936"/>
                      <a:pt x="256" y="1048"/>
                      <a:pt x="192" y="1104"/>
                    </a:cubicBezTo>
                    <a:cubicBezTo>
                      <a:pt x="128" y="1160"/>
                      <a:pt x="64" y="1156"/>
                      <a:pt x="0" y="1152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7607" name="Group 199"/>
              <p:cNvGrpSpPr>
                <a:grpSpLocks/>
              </p:cNvGrpSpPr>
              <p:nvPr/>
            </p:nvGrpSpPr>
            <p:grpSpPr bwMode="auto">
              <a:xfrm>
                <a:off x="3168" y="2688"/>
                <a:ext cx="288" cy="192"/>
                <a:chOff x="3120" y="2688"/>
                <a:chExt cx="288" cy="192"/>
              </a:xfrm>
            </p:grpSpPr>
            <p:sp>
              <p:nvSpPr>
                <p:cNvPr id="17608" name="Oval 200"/>
                <p:cNvSpPr>
                  <a:spLocks noChangeArrowheads="1"/>
                </p:cNvSpPr>
                <p:nvPr/>
              </p:nvSpPr>
              <p:spPr bwMode="auto">
                <a:xfrm>
                  <a:off x="3120" y="2688"/>
                  <a:ext cx="192" cy="19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660066"/>
                    </a:gs>
                    <a:gs pos="100000">
                      <a:schemeClr val="tx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609" name="Line 201"/>
                <p:cNvSpPr>
                  <a:spLocks noChangeShapeType="1"/>
                </p:cNvSpPr>
                <p:nvPr/>
              </p:nvSpPr>
              <p:spPr bwMode="auto">
                <a:xfrm flipV="1">
                  <a:off x="3312" y="2688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7610" name="Group 202"/>
              <p:cNvGrpSpPr>
                <a:grpSpLocks/>
              </p:cNvGrpSpPr>
              <p:nvPr/>
            </p:nvGrpSpPr>
            <p:grpSpPr bwMode="auto">
              <a:xfrm rot="1513970">
                <a:off x="3190" y="2356"/>
                <a:ext cx="321" cy="229"/>
                <a:chOff x="3120" y="2688"/>
                <a:chExt cx="288" cy="192"/>
              </a:xfrm>
            </p:grpSpPr>
            <p:sp>
              <p:nvSpPr>
                <p:cNvPr id="17611" name="Oval 203"/>
                <p:cNvSpPr>
                  <a:spLocks noChangeArrowheads="1"/>
                </p:cNvSpPr>
                <p:nvPr/>
              </p:nvSpPr>
              <p:spPr bwMode="auto">
                <a:xfrm>
                  <a:off x="3120" y="2688"/>
                  <a:ext cx="192" cy="19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660066"/>
                    </a:gs>
                    <a:gs pos="100000">
                      <a:schemeClr val="tx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612" name="Line 204"/>
                <p:cNvSpPr>
                  <a:spLocks noChangeShapeType="1"/>
                </p:cNvSpPr>
                <p:nvPr/>
              </p:nvSpPr>
              <p:spPr bwMode="auto">
                <a:xfrm flipV="1">
                  <a:off x="3312" y="2688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7613" name="Group 205"/>
              <p:cNvGrpSpPr>
                <a:grpSpLocks/>
              </p:cNvGrpSpPr>
              <p:nvPr/>
            </p:nvGrpSpPr>
            <p:grpSpPr bwMode="auto">
              <a:xfrm rot="643732">
                <a:off x="2880" y="3312"/>
                <a:ext cx="192" cy="144"/>
                <a:chOff x="3120" y="2688"/>
                <a:chExt cx="288" cy="192"/>
              </a:xfrm>
            </p:grpSpPr>
            <p:sp>
              <p:nvSpPr>
                <p:cNvPr id="17614" name="Oval 206"/>
                <p:cNvSpPr>
                  <a:spLocks noChangeArrowheads="1"/>
                </p:cNvSpPr>
                <p:nvPr/>
              </p:nvSpPr>
              <p:spPr bwMode="auto">
                <a:xfrm>
                  <a:off x="3120" y="2688"/>
                  <a:ext cx="192" cy="19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660066"/>
                    </a:gs>
                    <a:gs pos="100000">
                      <a:schemeClr val="tx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615" name="Line 207"/>
                <p:cNvSpPr>
                  <a:spLocks noChangeShapeType="1"/>
                </p:cNvSpPr>
                <p:nvPr/>
              </p:nvSpPr>
              <p:spPr bwMode="auto">
                <a:xfrm flipV="1">
                  <a:off x="3312" y="2688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7616" name="Group 208"/>
              <p:cNvGrpSpPr>
                <a:grpSpLocks/>
              </p:cNvGrpSpPr>
              <p:nvPr/>
            </p:nvGrpSpPr>
            <p:grpSpPr bwMode="auto">
              <a:xfrm>
                <a:off x="2832" y="3456"/>
                <a:ext cx="192" cy="144"/>
                <a:chOff x="3120" y="2688"/>
                <a:chExt cx="288" cy="192"/>
              </a:xfrm>
            </p:grpSpPr>
            <p:sp>
              <p:nvSpPr>
                <p:cNvPr id="17617" name="Oval 209"/>
                <p:cNvSpPr>
                  <a:spLocks noChangeArrowheads="1"/>
                </p:cNvSpPr>
                <p:nvPr/>
              </p:nvSpPr>
              <p:spPr bwMode="auto">
                <a:xfrm>
                  <a:off x="3120" y="2688"/>
                  <a:ext cx="192" cy="19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660066"/>
                    </a:gs>
                    <a:gs pos="100000">
                      <a:schemeClr val="tx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618" name="Line 210"/>
                <p:cNvSpPr>
                  <a:spLocks noChangeShapeType="1"/>
                </p:cNvSpPr>
                <p:nvPr/>
              </p:nvSpPr>
              <p:spPr bwMode="auto">
                <a:xfrm flipV="1">
                  <a:off x="3312" y="2688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7619" name="Group 211"/>
              <p:cNvGrpSpPr>
                <a:grpSpLocks/>
              </p:cNvGrpSpPr>
              <p:nvPr/>
            </p:nvGrpSpPr>
            <p:grpSpPr bwMode="auto">
              <a:xfrm flipH="1">
                <a:off x="3360" y="2928"/>
                <a:ext cx="288" cy="192"/>
                <a:chOff x="3120" y="2688"/>
                <a:chExt cx="288" cy="192"/>
              </a:xfrm>
            </p:grpSpPr>
            <p:sp>
              <p:nvSpPr>
                <p:cNvPr id="17620" name="Oval 212"/>
                <p:cNvSpPr>
                  <a:spLocks noChangeArrowheads="1"/>
                </p:cNvSpPr>
                <p:nvPr/>
              </p:nvSpPr>
              <p:spPr bwMode="auto">
                <a:xfrm>
                  <a:off x="3120" y="2688"/>
                  <a:ext cx="192" cy="19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660066"/>
                    </a:gs>
                    <a:gs pos="100000">
                      <a:schemeClr val="tx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621" name="Line 213"/>
                <p:cNvSpPr>
                  <a:spLocks noChangeShapeType="1"/>
                </p:cNvSpPr>
                <p:nvPr/>
              </p:nvSpPr>
              <p:spPr bwMode="auto">
                <a:xfrm flipV="1">
                  <a:off x="3312" y="2688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7622" name="Group 214"/>
              <p:cNvGrpSpPr>
                <a:grpSpLocks/>
              </p:cNvGrpSpPr>
              <p:nvPr/>
            </p:nvGrpSpPr>
            <p:grpSpPr bwMode="auto">
              <a:xfrm flipH="1">
                <a:off x="3168" y="3168"/>
                <a:ext cx="288" cy="192"/>
                <a:chOff x="3120" y="2688"/>
                <a:chExt cx="288" cy="192"/>
              </a:xfrm>
            </p:grpSpPr>
            <p:sp>
              <p:nvSpPr>
                <p:cNvPr id="17623" name="Oval 215"/>
                <p:cNvSpPr>
                  <a:spLocks noChangeArrowheads="1"/>
                </p:cNvSpPr>
                <p:nvPr/>
              </p:nvSpPr>
              <p:spPr bwMode="auto">
                <a:xfrm>
                  <a:off x="3120" y="2688"/>
                  <a:ext cx="192" cy="19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660066"/>
                    </a:gs>
                    <a:gs pos="100000">
                      <a:schemeClr val="tx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624" name="Line 216"/>
                <p:cNvSpPr>
                  <a:spLocks noChangeShapeType="1"/>
                </p:cNvSpPr>
                <p:nvPr/>
              </p:nvSpPr>
              <p:spPr bwMode="auto">
                <a:xfrm flipV="1">
                  <a:off x="3312" y="2688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7625" name="Group 217"/>
              <p:cNvGrpSpPr>
                <a:grpSpLocks/>
              </p:cNvGrpSpPr>
              <p:nvPr/>
            </p:nvGrpSpPr>
            <p:grpSpPr bwMode="auto">
              <a:xfrm rot="2952321" flipH="1">
                <a:off x="3095" y="3289"/>
                <a:ext cx="193" cy="143"/>
                <a:chOff x="3120" y="2688"/>
                <a:chExt cx="288" cy="192"/>
              </a:xfrm>
            </p:grpSpPr>
            <p:sp>
              <p:nvSpPr>
                <p:cNvPr id="17626" name="Oval 218"/>
                <p:cNvSpPr>
                  <a:spLocks noChangeArrowheads="1"/>
                </p:cNvSpPr>
                <p:nvPr/>
              </p:nvSpPr>
              <p:spPr bwMode="auto">
                <a:xfrm>
                  <a:off x="3120" y="2688"/>
                  <a:ext cx="192" cy="19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660066"/>
                    </a:gs>
                    <a:gs pos="100000">
                      <a:schemeClr val="tx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627" name="Line 219"/>
                <p:cNvSpPr>
                  <a:spLocks noChangeShapeType="1"/>
                </p:cNvSpPr>
                <p:nvPr/>
              </p:nvSpPr>
              <p:spPr bwMode="auto">
                <a:xfrm flipV="1">
                  <a:off x="3312" y="2688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7628" name="Group 220"/>
              <p:cNvGrpSpPr>
                <a:grpSpLocks/>
              </p:cNvGrpSpPr>
              <p:nvPr/>
            </p:nvGrpSpPr>
            <p:grpSpPr bwMode="auto">
              <a:xfrm rot="4092680" flipH="1">
                <a:off x="2884" y="3496"/>
                <a:ext cx="228" cy="161"/>
                <a:chOff x="3120" y="2688"/>
                <a:chExt cx="288" cy="192"/>
              </a:xfrm>
            </p:grpSpPr>
            <p:sp>
              <p:nvSpPr>
                <p:cNvPr id="17629" name="Oval 221"/>
                <p:cNvSpPr>
                  <a:spLocks noChangeArrowheads="1"/>
                </p:cNvSpPr>
                <p:nvPr/>
              </p:nvSpPr>
              <p:spPr bwMode="auto">
                <a:xfrm>
                  <a:off x="3120" y="2688"/>
                  <a:ext cx="192" cy="19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660066"/>
                    </a:gs>
                    <a:gs pos="100000">
                      <a:schemeClr val="tx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630" name="Line 222"/>
                <p:cNvSpPr>
                  <a:spLocks noChangeShapeType="1"/>
                </p:cNvSpPr>
                <p:nvPr/>
              </p:nvSpPr>
              <p:spPr bwMode="auto">
                <a:xfrm flipV="1">
                  <a:off x="3312" y="2688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7631" name="Group 223"/>
              <p:cNvGrpSpPr>
                <a:grpSpLocks/>
              </p:cNvGrpSpPr>
              <p:nvPr/>
            </p:nvGrpSpPr>
            <p:grpSpPr bwMode="auto">
              <a:xfrm rot="643732">
                <a:off x="2928" y="3120"/>
                <a:ext cx="288" cy="192"/>
                <a:chOff x="3120" y="2688"/>
                <a:chExt cx="288" cy="192"/>
              </a:xfrm>
            </p:grpSpPr>
            <p:sp>
              <p:nvSpPr>
                <p:cNvPr id="17632" name="Oval 224"/>
                <p:cNvSpPr>
                  <a:spLocks noChangeArrowheads="1"/>
                </p:cNvSpPr>
                <p:nvPr/>
              </p:nvSpPr>
              <p:spPr bwMode="auto">
                <a:xfrm>
                  <a:off x="3120" y="2688"/>
                  <a:ext cx="192" cy="19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660066"/>
                    </a:gs>
                    <a:gs pos="100000">
                      <a:schemeClr val="tx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633" name="Line 225"/>
                <p:cNvSpPr>
                  <a:spLocks noChangeShapeType="1"/>
                </p:cNvSpPr>
                <p:nvPr/>
              </p:nvSpPr>
              <p:spPr bwMode="auto">
                <a:xfrm flipV="1">
                  <a:off x="3312" y="2688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7634" name="Group 226"/>
              <p:cNvGrpSpPr>
                <a:grpSpLocks/>
              </p:cNvGrpSpPr>
              <p:nvPr/>
            </p:nvGrpSpPr>
            <p:grpSpPr bwMode="auto">
              <a:xfrm rot="1863947" flipH="1">
                <a:off x="3024" y="3456"/>
                <a:ext cx="193" cy="143"/>
                <a:chOff x="3120" y="2688"/>
                <a:chExt cx="288" cy="192"/>
              </a:xfrm>
            </p:grpSpPr>
            <p:sp>
              <p:nvSpPr>
                <p:cNvPr id="17635" name="Oval 227"/>
                <p:cNvSpPr>
                  <a:spLocks noChangeArrowheads="1"/>
                </p:cNvSpPr>
                <p:nvPr/>
              </p:nvSpPr>
              <p:spPr bwMode="auto">
                <a:xfrm>
                  <a:off x="3120" y="2688"/>
                  <a:ext cx="192" cy="19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660066"/>
                    </a:gs>
                    <a:gs pos="100000">
                      <a:schemeClr val="tx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636" name="Line 228"/>
                <p:cNvSpPr>
                  <a:spLocks noChangeShapeType="1"/>
                </p:cNvSpPr>
                <p:nvPr/>
              </p:nvSpPr>
              <p:spPr bwMode="auto">
                <a:xfrm flipV="1">
                  <a:off x="3312" y="2688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7637" name="Group 229"/>
              <p:cNvGrpSpPr>
                <a:grpSpLocks/>
              </p:cNvGrpSpPr>
              <p:nvPr/>
            </p:nvGrpSpPr>
            <p:grpSpPr bwMode="auto">
              <a:xfrm flipH="1">
                <a:off x="3456" y="2592"/>
                <a:ext cx="384" cy="240"/>
                <a:chOff x="3120" y="2688"/>
                <a:chExt cx="288" cy="192"/>
              </a:xfrm>
            </p:grpSpPr>
            <p:sp>
              <p:nvSpPr>
                <p:cNvPr id="17638" name="Oval 230"/>
                <p:cNvSpPr>
                  <a:spLocks noChangeArrowheads="1"/>
                </p:cNvSpPr>
                <p:nvPr/>
              </p:nvSpPr>
              <p:spPr bwMode="auto">
                <a:xfrm>
                  <a:off x="3120" y="2688"/>
                  <a:ext cx="192" cy="19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660066"/>
                    </a:gs>
                    <a:gs pos="100000">
                      <a:schemeClr val="tx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639" name="Line 231"/>
                <p:cNvSpPr>
                  <a:spLocks noChangeShapeType="1"/>
                </p:cNvSpPr>
                <p:nvPr/>
              </p:nvSpPr>
              <p:spPr bwMode="auto">
                <a:xfrm flipV="1">
                  <a:off x="3312" y="2688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17640" name="Freeform 232"/>
              <p:cNvSpPr>
                <a:spLocks/>
              </p:cNvSpPr>
              <p:nvPr/>
            </p:nvSpPr>
            <p:spPr bwMode="auto">
              <a:xfrm rot="10800000">
                <a:off x="3168" y="1968"/>
                <a:ext cx="720" cy="480"/>
              </a:xfrm>
              <a:custGeom>
                <a:avLst/>
                <a:gdLst>
                  <a:gd name="T0" fmla="*/ 49 w 1025"/>
                  <a:gd name="T1" fmla="*/ 523 h 808"/>
                  <a:gd name="T2" fmla="*/ 49 w 1025"/>
                  <a:gd name="T3" fmla="*/ 571 h 808"/>
                  <a:gd name="T4" fmla="*/ 89 w 1025"/>
                  <a:gd name="T5" fmla="*/ 739 h 808"/>
                  <a:gd name="T6" fmla="*/ 265 w 1025"/>
                  <a:gd name="T7" fmla="*/ 595 h 808"/>
                  <a:gd name="T8" fmla="*/ 313 w 1025"/>
                  <a:gd name="T9" fmla="*/ 611 h 808"/>
                  <a:gd name="T10" fmla="*/ 281 w 1025"/>
                  <a:gd name="T11" fmla="*/ 787 h 808"/>
                  <a:gd name="T12" fmla="*/ 489 w 1025"/>
                  <a:gd name="T13" fmla="*/ 739 h 808"/>
                  <a:gd name="T14" fmla="*/ 569 w 1025"/>
                  <a:gd name="T15" fmla="*/ 675 h 808"/>
                  <a:gd name="T16" fmla="*/ 617 w 1025"/>
                  <a:gd name="T17" fmla="*/ 739 h 808"/>
                  <a:gd name="T18" fmla="*/ 865 w 1025"/>
                  <a:gd name="T19" fmla="*/ 667 h 808"/>
                  <a:gd name="T20" fmla="*/ 1009 w 1025"/>
                  <a:gd name="T21" fmla="*/ 667 h 808"/>
                  <a:gd name="T22" fmla="*/ 961 w 1025"/>
                  <a:gd name="T23" fmla="*/ 619 h 808"/>
                  <a:gd name="T24" fmla="*/ 873 w 1025"/>
                  <a:gd name="T25" fmla="*/ 467 h 808"/>
                  <a:gd name="T26" fmla="*/ 905 w 1025"/>
                  <a:gd name="T27" fmla="*/ 355 h 808"/>
                  <a:gd name="T28" fmla="*/ 873 w 1025"/>
                  <a:gd name="T29" fmla="*/ 275 h 808"/>
                  <a:gd name="T30" fmla="*/ 649 w 1025"/>
                  <a:gd name="T31" fmla="*/ 371 h 808"/>
                  <a:gd name="T32" fmla="*/ 665 w 1025"/>
                  <a:gd name="T33" fmla="*/ 243 h 808"/>
                  <a:gd name="T34" fmla="*/ 633 w 1025"/>
                  <a:gd name="T35" fmla="*/ 179 h 808"/>
                  <a:gd name="T36" fmla="*/ 633 w 1025"/>
                  <a:gd name="T37" fmla="*/ 115 h 808"/>
                  <a:gd name="T38" fmla="*/ 289 w 1025"/>
                  <a:gd name="T39" fmla="*/ 235 h 808"/>
                  <a:gd name="T40" fmla="*/ 409 w 1025"/>
                  <a:gd name="T41" fmla="*/ 179 h 808"/>
                  <a:gd name="T42" fmla="*/ 361 w 1025"/>
                  <a:gd name="T43" fmla="*/ 131 h 808"/>
                  <a:gd name="T44" fmla="*/ 297 w 1025"/>
                  <a:gd name="T45" fmla="*/ 35 h 808"/>
                  <a:gd name="T46" fmla="*/ 41 w 1025"/>
                  <a:gd name="T47" fmla="*/ 339 h 808"/>
                  <a:gd name="T48" fmla="*/ 49 w 1025"/>
                  <a:gd name="T49" fmla="*/ 523 h 8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25" h="808">
                    <a:moveTo>
                      <a:pt x="49" y="523"/>
                    </a:moveTo>
                    <a:cubicBezTo>
                      <a:pt x="57" y="531"/>
                      <a:pt x="42" y="535"/>
                      <a:pt x="49" y="571"/>
                    </a:cubicBezTo>
                    <a:cubicBezTo>
                      <a:pt x="56" y="607"/>
                      <a:pt x="53" y="735"/>
                      <a:pt x="89" y="739"/>
                    </a:cubicBezTo>
                    <a:cubicBezTo>
                      <a:pt x="125" y="743"/>
                      <a:pt x="228" y="616"/>
                      <a:pt x="265" y="595"/>
                    </a:cubicBezTo>
                    <a:cubicBezTo>
                      <a:pt x="302" y="574"/>
                      <a:pt x="310" y="579"/>
                      <a:pt x="313" y="611"/>
                    </a:cubicBezTo>
                    <a:cubicBezTo>
                      <a:pt x="316" y="643"/>
                      <a:pt x="252" y="766"/>
                      <a:pt x="281" y="787"/>
                    </a:cubicBezTo>
                    <a:cubicBezTo>
                      <a:pt x="310" y="808"/>
                      <a:pt x="441" y="758"/>
                      <a:pt x="489" y="739"/>
                    </a:cubicBezTo>
                    <a:cubicBezTo>
                      <a:pt x="537" y="720"/>
                      <a:pt x="548" y="675"/>
                      <a:pt x="569" y="675"/>
                    </a:cubicBezTo>
                    <a:cubicBezTo>
                      <a:pt x="590" y="675"/>
                      <a:pt x="568" y="740"/>
                      <a:pt x="617" y="739"/>
                    </a:cubicBezTo>
                    <a:cubicBezTo>
                      <a:pt x="666" y="738"/>
                      <a:pt x="800" y="679"/>
                      <a:pt x="865" y="667"/>
                    </a:cubicBezTo>
                    <a:cubicBezTo>
                      <a:pt x="930" y="655"/>
                      <a:pt x="993" y="675"/>
                      <a:pt x="1009" y="667"/>
                    </a:cubicBezTo>
                    <a:cubicBezTo>
                      <a:pt x="1025" y="659"/>
                      <a:pt x="984" y="652"/>
                      <a:pt x="961" y="619"/>
                    </a:cubicBezTo>
                    <a:cubicBezTo>
                      <a:pt x="938" y="586"/>
                      <a:pt x="882" y="511"/>
                      <a:pt x="873" y="467"/>
                    </a:cubicBezTo>
                    <a:cubicBezTo>
                      <a:pt x="864" y="423"/>
                      <a:pt x="905" y="387"/>
                      <a:pt x="905" y="355"/>
                    </a:cubicBezTo>
                    <a:cubicBezTo>
                      <a:pt x="905" y="323"/>
                      <a:pt x="916" y="272"/>
                      <a:pt x="873" y="275"/>
                    </a:cubicBezTo>
                    <a:cubicBezTo>
                      <a:pt x="830" y="278"/>
                      <a:pt x="684" y="376"/>
                      <a:pt x="649" y="371"/>
                    </a:cubicBezTo>
                    <a:cubicBezTo>
                      <a:pt x="614" y="366"/>
                      <a:pt x="668" y="275"/>
                      <a:pt x="665" y="243"/>
                    </a:cubicBezTo>
                    <a:cubicBezTo>
                      <a:pt x="662" y="211"/>
                      <a:pt x="638" y="200"/>
                      <a:pt x="633" y="179"/>
                    </a:cubicBezTo>
                    <a:cubicBezTo>
                      <a:pt x="628" y="158"/>
                      <a:pt x="690" y="106"/>
                      <a:pt x="633" y="115"/>
                    </a:cubicBezTo>
                    <a:cubicBezTo>
                      <a:pt x="576" y="124"/>
                      <a:pt x="326" y="224"/>
                      <a:pt x="289" y="235"/>
                    </a:cubicBezTo>
                    <a:cubicBezTo>
                      <a:pt x="252" y="246"/>
                      <a:pt x="397" y="196"/>
                      <a:pt x="409" y="179"/>
                    </a:cubicBezTo>
                    <a:cubicBezTo>
                      <a:pt x="421" y="162"/>
                      <a:pt x="380" y="155"/>
                      <a:pt x="361" y="131"/>
                    </a:cubicBezTo>
                    <a:cubicBezTo>
                      <a:pt x="342" y="107"/>
                      <a:pt x="350" y="0"/>
                      <a:pt x="297" y="35"/>
                    </a:cubicBezTo>
                    <a:cubicBezTo>
                      <a:pt x="244" y="70"/>
                      <a:pt x="82" y="258"/>
                      <a:pt x="41" y="339"/>
                    </a:cubicBezTo>
                    <a:cubicBezTo>
                      <a:pt x="0" y="420"/>
                      <a:pt x="47" y="485"/>
                      <a:pt x="49" y="523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00"/>
                  </a:gs>
                  <a:gs pos="50000">
                    <a:srgbClr val="003300"/>
                  </a:gs>
                  <a:gs pos="100000">
                    <a:srgbClr val="00FF00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7641" name="Group 233"/>
              <p:cNvGrpSpPr>
                <a:grpSpLocks/>
              </p:cNvGrpSpPr>
              <p:nvPr/>
            </p:nvGrpSpPr>
            <p:grpSpPr bwMode="auto">
              <a:xfrm rot="993773" flipH="1">
                <a:off x="3792" y="2400"/>
                <a:ext cx="456" cy="312"/>
                <a:chOff x="3120" y="2688"/>
                <a:chExt cx="288" cy="192"/>
              </a:xfrm>
            </p:grpSpPr>
            <p:sp>
              <p:nvSpPr>
                <p:cNvPr id="17642" name="Oval 234"/>
                <p:cNvSpPr>
                  <a:spLocks noChangeArrowheads="1"/>
                </p:cNvSpPr>
                <p:nvPr/>
              </p:nvSpPr>
              <p:spPr bwMode="auto">
                <a:xfrm>
                  <a:off x="3120" y="2688"/>
                  <a:ext cx="192" cy="19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660066"/>
                    </a:gs>
                    <a:gs pos="100000">
                      <a:schemeClr val="tx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643" name="Line 235"/>
                <p:cNvSpPr>
                  <a:spLocks noChangeShapeType="1"/>
                </p:cNvSpPr>
                <p:nvPr/>
              </p:nvSpPr>
              <p:spPr bwMode="auto">
                <a:xfrm flipV="1">
                  <a:off x="3312" y="2688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  <p:grpSp>
        <p:nvGrpSpPr>
          <p:cNvPr id="17644" name="Group 236"/>
          <p:cNvGrpSpPr>
            <a:grpSpLocks/>
          </p:cNvGrpSpPr>
          <p:nvPr/>
        </p:nvGrpSpPr>
        <p:grpSpPr bwMode="auto">
          <a:xfrm rot="-23917262">
            <a:off x="1501920" y="4539356"/>
            <a:ext cx="2073600" cy="1520800"/>
            <a:chOff x="432" y="1248"/>
            <a:chExt cx="1205" cy="864"/>
          </a:xfrm>
        </p:grpSpPr>
        <p:sp>
          <p:nvSpPr>
            <p:cNvPr id="17645" name="Freeform 237"/>
            <p:cNvSpPr>
              <a:spLocks/>
            </p:cNvSpPr>
            <p:nvPr/>
          </p:nvSpPr>
          <p:spPr bwMode="auto">
            <a:xfrm>
              <a:off x="432" y="1325"/>
              <a:ext cx="1097" cy="787"/>
            </a:xfrm>
            <a:custGeom>
              <a:avLst/>
              <a:gdLst>
                <a:gd name="T0" fmla="*/ 29 w 1746"/>
                <a:gd name="T1" fmla="*/ 69 h 1169"/>
                <a:gd name="T2" fmla="*/ 157 w 1746"/>
                <a:gd name="T3" fmla="*/ 717 h 1169"/>
                <a:gd name="T4" fmla="*/ 365 w 1746"/>
                <a:gd name="T5" fmla="*/ 1029 h 1169"/>
                <a:gd name="T6" fmla="*/ 557 w 1746"/>
                <a:gd name="T7" fmla="*/ 1125 h 1169"/>
                <a:gd name="T8" fmla="*/ 941 w 1746"/>
                <a:gd name="T9" fmla="*/ 1125 h 1169"/>
                <a:gd name="T10" fmla="*/ 1277 w 1746"/>
                <a:gd name="T11" fmla="*/ 1117 h 1169"/>
                <a:gd name="T12" fmla="*/ 1549 w 1746"/>
                <a:gd name="T13" fmla="*/ 813 h 1169"/>
                <a:gd name="T14" fmla="*/ 1661 w 1746"/>
                <a:gd name="T15" fmla="*/ 477 h 1169"/>
                <a:gd name="T16" fmla="*/ 1725 w 1746"/>
                <a:gd name="T17" fmla="*/ 61 h 1169"/>
                <a:gd name="T18" fmla="*/ 1533 w 1746"/>
                <a:gd name="T19" fmla="*/ 109 h 1169"/>
                <a:gd name="T20" fmla="*/ 1341 w 1746"/>
                <a:gd name="T21" fmla="*/ 189 h 1169"/>
                <a:gd name="T22" fmla="*/ 829 w 1746"/>
                <a:gd name="T23" fmla="*/ 205 h 1169"/>
                <a:gd name="T24" fmla="*/ 333 w 1746"/>
                <a:gd name="T25" fmla="*/ 189 h 1169"/>
                <a:gd name="T26" fmla="*/ 29 w 1746"/>
                <a:gd name="T27" fmla="*/ 69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46" h="1169">
                  <a:moveTo>
                    <a:pt x="29" y="69"/>
                  </a:moveTo>
                  <a:cubicBezTo>
                    <a:pt x="0" y="157"/>
                    <a:pt x="101" y="557"/>
                    <a:pt x="157" y="717"/>
                  </a:cubicBezTo>
                  <a:cubicBezTo>
                    <a:pt x="213" y="877"/>
                    <a:pt x="298" y="961"/>
                    <a:pt x="365" y="1029"/>
                  </a:cubicBezTo>
                  <a:cubicBezTo>
                    <a:pt x="432" y="1097"/>
                    <a:pt x="461" y="1109"/>
                    <a:pt x="557" y="1125"/>
                  </a:cubicBezTo>
                  <a:cubicBezTo>
                    <a:pt x="653" y="1141"/>
                    <a:pt x="821" y="1126"/>
                    <a:pt x="941" y="1125"/>
                  </a:cubicBezTo>
                  <a:cubicBezTo>
                    <a:pt x="1061" y="1124"/>
                    <a:pt x="1176" y="1169"/>
                    <a:pt x="1277" y="1117"/>
                  </a:cubicBezTo>
                  <a:cubicBezTo>
                    <a:pt x="1378" y="1065"/>
                    <a:pt x="1485" y="920"/>
                    <a:pt x="1549" y="813"/>
                  </a:cubicBezTo>
                  <a:cubicBezTo>
                    <a:pt x="1613" y="706"/>
                    <a:pt x="1632" y="602"/>
                    <a:pt x="1661" y="477"/>
                  </a:cubicBezTo>
                  <a:cubicBezTo>
                    <a:pt x="1690" y="352"/>
                    <a:pt x="1746" y="122"/>
                    <a:pt x="1725" y="61"/>
                  </a:cubicBezTo>
                  <a:cubicBezTo>
                    <a:pt x="1704" y="0"/>
                    <a:pt x="1597" y="88"/>
                    <a:pt x="1533" y="109"/>
                  </a:cubicBezTo>
                  <a:cubicBezTo>
                    <a:pt x="1469" y="130"/>
                    <a:pt x="1458" y="173"/>
                    <a:pt x="1341" y="189"/>
                  </a:cubicBezTo>
                  <a:cubicBezTo>
                    <a:pt x="1224" y="205"/>
                    <a:pt x="997" y="205"/>
                    <a:pt x="829" y="205"/>
                  </a:cubicBezTo>
                  <a:cubicBezTo>
                    <a:pt x="661" y="205"/>
                    <a:pt x="466" y="212"/>
                    <a:pt x="333" y="189"/>
                  </a:cubicBezTo>
                  <a:cubicBezTo>
                    <a:pt x="200" y="166"/>
                    <a:pt x="92" y="94"/>
                    <a:pt x="29" y="69"/>
                  </a:cubicBezTo>
                  <a:close/>
                </a:path>
              </a:pathLst>
            </a:custGeom>
            <a:gradFill rotWithShape="1">
              <a:gsLst>
                <a:gs pos="0">
                  <a:srgbClr val="00FFFF"/>
                </a:gs>
                <a:gs pos="50000">
                  <a:schemeClr val="bg1"/>
                </a:gs>
                <a:gs pos="100000">
                  <a:srgbClr val="00FFFF"/>
                </a:gs>
              </a:gsLst>
              <a:lin ang="189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407061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17646" name="Oval 238"/>
            <p:cNvSpPr>
              <a:spLocks noChangeArrowheads="1"/>
            </p:cNvSpPr>
            <p:nvPr/>
          </p:nvSpPr>
          <p:spPr bwMode="auto">
            <a:xfrm>
              <a:off x="435" y="1248"/>
              <a:ext cx="1086" cy="226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CCFF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407061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17647" name="Freeform 239"/>
            <p:cNvSpPr>
              <a:spLocks/>
            </p:cNvSpPr>
            <p:nvPr/>
          </p:nvSpPr>
          <p:spPr bwMode="auto">
            <a:xfrm rot="850600">
              <a:off x="1340" y="1442"/>
              <a:ext cx="297" cy="549"/>
            </a:xfrm>
            <a:custGeom>
              <a:avLst/>
              <a:gdLst>
                <a:gd name="T0" fmla="*/ 102 w 377"/>
                <a:gd name="T1" fmla="*/ 270 h 623"/>
                <a:gd name="T2" fmla="*/ 103 w 377"/>
                <a:gd name="T3" fmla="*/ 248 h 623"/>
                <a:gd name="T4" fmla="*/ 112 w 377"/>
                <a:gd name="T5" fmla="*/ 203 h 623"/>
                <a:gd name="T6" fmla="*/ 145 w 377"/>
                <a:gd name="T7" fmla="*/ 149 h 623"/>
                <a:gd name="T8" fmla="*/ 190 w 377"/>
                <a:gd name="T9" fmla="*/ 92 h 623"/>
                <a:gd name="T10" fmla="*/ 271 w 377"/>
                <a:gd name="T11" fmla="*/ 83 h 623"/>
                <a:gd name="T12" fmla="*/ 298 w 377"/>
                <a:gd name="T13" fmla="*/ 158 h 623"/>
                <a:gd name="T14" fmla="*/ 289 w 377"/>
                <a:gd name="T15" fmla="*/ 245 h 623"/>
                <a:gd name="T16" fmla="*/ 235 w 377"/>
                <a:gd name="T17" fmla="*/ 332 h 623"/>
                <a:gd name="T18" fmla="*/ 145 w 377"/>
                <a:gd name="T19" fmla="*/ 389 h 623"/>
                <a:gd name="T20" fmla="*/ 76 w 377"/>
                <a:gd name="T21" fmla="*/ 425 h 623"/>
                <a:gd name="T22" fmla="*/ 22 w 377"/>
                <a:gd name="T23" fmla="*/ 479 h 623"/>
                <a:gd name="T24" fmla="*/ 7 w 377"/>
                <a:gd name="T25" fmla="*/ 554 h 623"/>
                <a:gd name="T26" fmla="*/ 7 w 377"/>
                <a:gd name="T27" fmla="*/ 619 h 623"/>
                <a:gd name="T28" fmla="*/ 46 w 377"/>
                <a:gd name="T29" fmla="*/ 581 h 623"/>
                <a:gd name="T30" fmla="*/ 71 w 377"/>
                <a:gd name="T31" fmla="*/ 497 h 623"/>
                <a:gd name="T32" fmla="*/ 192 w 377"/>
                <a:gd name="T33" fmla="*/ 444 h 623"/>
                <a:gd name="T34" fmla="*/ 318 w 377"/>
                <a:gd name="T35" fmla="*/ 354 h 623"/>
                <a:gd name="T36" fmla="*/ 375 w 377"/>
                <a:gd name="T37" fmla="*/ 167 h 623"/>
                <a:gd name="T38" fmla="*/ 329 w 377"/>
                <a:gd name="T39" fmla="*/ 31 h 623"/>
                <a:gd name="T40" fmla="*/ 242 w 377"/>
                <a:gd name="T41" fmla="*/ 0 h 623"/>
                <a:gd name="T42" fmla="*/ 147 w 377"/>
                <a:gd name="T43" fmla="*/ 34 h 623"/>
                <a:gd name="T44" fmla="*/ 85 w 377"/>
                <a:gd name="T45" fmla="*/ 102 h 623"/>
                <a:gd name="T46" fmla="*/ 54 w 377"/>
                <a:gd name="T47" fmla="*/ 230 h 623"/>
                <a:gd name="T48" fmla="*/ 82 w 377"/>
                <a:gd name="T49" fmla="*/ 295 h 623"/>
                <a:gd name="T50" fmla="*/ 105 w 377"/>
                <a:gd name="T51" fmla="*/ 295 h 623"/>
                <a:gd name="T52" fmla="*/ 102 w 377"/>
                <a:gd name="T53" fmla="*/ 270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77" h="623">
                  <a:moveTo>
                    <a:pt x="102" y="270"/>
                  </a:moveTo>
                  <a:cubicBezTo>
                    <a:pt x="102" y="262"/>
                    <a:pt x="101" y="259"/>
                    <a:pt x="103" y="248"/>
                  </a:cubicBezTo>
                  <a:cubicBezTo>
                    <a:pt x="105" y="237"/>
                    <a:pt x="105" y="219"/>
                    <a:pt x="112" y="203"/>
                  </a:cubicBezTo>
                  <a:cubicBezTo>
                    <a:pt x="119" y="187"/>
                    <a:pt x="132" y="167"/>
                    <a:pt x="145" y="149"/>
                  </a:cubicBezTo>
                  <a:cubicBezTo>
                    <a:pt x="158" y="131"/>
                    <a:pt x="169" y="103"/>
                    <a:pt x="190" y="92"/>
                  </a:cubicBezTo>
                  <a:cubicBezTo>
                    <a:pt x="211" y="81"/>
                    <a:pt x="253" y="72"/>
                    <a:pt x="271" y="83"/>
                  </a:cubicBezTo>
                  <a:cubicBezTo>
                    <a:pt x="289" y="94"/>
                    <a:pt x="295" y="131"/>
                    <a:pt x="298" y="158"/>
                  </a:cubicBezTo>
                  <a:cubicBezTo>
                    <a:pt x="301" y="185"/>
                    <a:pt x="299" y="216"/>
                    <a:pt x="289" y="245"/>
                  </a:cubicBezTo>
                  <a:cubicBezTo>
                    <a:pt x="279" y="274"/>
                    <a:pt x="259" y="308"/>
                    <a:pt x="235" y="332"/>
                  </a:cubicBezTo>
                  <a:cubicBezTo>
                    <a:pt x="211" y="356"/>
                    <a:pt x="171" y="374"/>
                    <a:pt x="145" y="389"/>
                  </a:cubicBezTo>
                  <a:cubicBezTo>
                    <a:pt x="119" y="404"/>
                    <a:pt x="96" y="410"/>
                    <a:pt x="76" y="425"/>
                  </a:cubicBezTo>
                  <a:cubicBezTo>
                    <a:pt x="56" y="440"/>
                    <a:pt x="33" y="458"/>
                    <a:pt x="22" y="479"/>
                  </a:cubicBezTo>
                  <a:cubicBezTo>
                    <a:pt x="11" y="500"/>
                    <a:pt x="9" y="531"/>
                    <a:pt x="7" y="554"/>
                  </a:cubicBezTo>
                  <a:cubicBezTo>
                    <a:pt x="5" y="577"/>
                    <a:pt x="0" y="615"/>
                    <a:pt x="7" y="619"/>
                  </a:cubicBezTo>
                  <a:cubicBezTo>
                    <a:pt x="13" y="623"/>
                    <a:pt x="36" y="601"/>
                    <a:pt x="46" y="581"/>
                  </a:cubicBezTo>
                  <a:cubicBezTo>
                    <a:pt x="56" y="560"/>
                    <a:pt x="47" y="520"/>
                    <a:pt x="71" y="497"/>
                  </a:cubicBezTo>
                  <a:cubicBezTo>
                    <a:pt x="95" y="474"/>
                    <a:pt x="151" y="468"/>
                    <a:pt x="192" y="444"/>
                  </a:cubicBezTo>
                  <a:cubicBezTo>
                    <a:pt x="233" y="420"/>
                    <a:pt x="287" y="401"/>
                    <a:pt x="318" y="354"/>
                  </a:cubicBezTo>
                  <a:cubicBezTo>
                    <a:pt x="349" y="307"/>
                    <a:pt x="373" y="220"/>
                    <a:pt x="375" y="167"/>
                  </a:cubicBezTo>
                  <a:cubicBezTo>
                    <a:pt x="377" y="113"/>
                    <a:pt x="352" y="59"/>
                    <a:pt x="329" y="31"/>
                  </a:cubicBezTo>
                  <a:cubicBezTo>
                    <a:pt x="307" y="3"/>
                    <a:pt x="272" y="0"/>
                    <a:pt x="242" y="0"/>
                  </a:cubicBezTo>
                  <a:cubicBezTo>
                    <a:pt x="212" y="0"/>
                    <a:pt x="173" y="18"/>
                    <a:pt x="147" y="34"/>
                  </a:cubicBezTo>
                  <a:cubicBezTo>
                    <a:pt x="121" y="51"/>
                    <a:pt x="100" y="69"/>
                    <a:pt x="85" y="102"/>
                  </a:cubicBezTo>
                  <a:cubicBezTo>
                    <a:pt x="70" y="136"/>
                    <a:pt x="55" y="198"/>
                    <a:pt x="54" y="230"/>
                  </a:cubicBezTo>
                  <a:cubicBezTo>
                    <a:pt x="53" y="262"/>
                    <a:pt x="74" y="285"/>
                    <a:pt x="82" y="295"/>
                  </a:cubicBezTo>
                  <a:cubicBezTo>
                    <a:pt x="91" y="305"/>
                    <a:pt x="102" y="299"/>
                    <a:pt x="105" y="295"/>
                  </a:cubicBezTo>
                  <a:cubicBezTo>
                    <a:pt x="108" y="291"/>
                    <a:pt x="104" y="278"/>
                    <a:pt x="102" y="270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50000">
                  <a:srgbClr val="00FFFF"/>
                </a:gs>
                <a:gs pos="100000">
                  <a:schemeClr val="bg1"/>
                </a:gs>
              </a:gsLst>
              <a:lin ang="18900000" scaled="1"/>
            </a:gradFill>
            <a:ln w="31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407061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grpSp>
          <p:nvGrpSpPr>
            <p:cNvPr id="17648" name="Group 240"/>
            <p:cNvGrpSpPr>
              <a:grpSpLocks/>
            </p:cNvGrpSpPr>
            <p:nvPr/>
          </p:nvGrpSpPr>
          <p:grpSpPr bwMode="auto">
            <a:xfrm rot="8216327" flipV="1">
              <a:off x="646" y="1442"/>
              <a:ext cx="573" cy="642"/>
              <a:chOff x="2736" y="1968"/>
              <a:chExt cx="1512" cy="1723"/>
            </a:xfrm>
          </p:grpSpPr>
          <p:sp>
            <p:nvSpPr>
              <p:cNvPr id="17649" name="Freeform 241"/>
              <p:cNvSpPr>
                <a:spLocks/>
              </p:cNvSpPr>
              <p:nvPr/>
            </p:nvSpPr>
            <p:spPr bwMode="auto">
              <a:xfrm rot="19404082" flipH="1" flipV="1">
                <a:off x="2736" y="2736"/>
                <a:ext cx="720" cy="480"/>
              </a:xfrm>
              <a:custGeom>
                <a:avLst/>
                <a:gdLst>
                  <a:gd name="T0" fmla="*/ 49 w 1025"/>
                  <a:gd name="T1" fmla="*/ 523 h 808"/>
                  <a:gd name="T2" fmla="*/ 49 w 1025"/>
                  <a:gd name="T3" fmla="*/ 571 h 808"/>
                  <a:gd name="T4" fmla="*/ 89 w 1025"/>
                  <a:gd name="T5" fmla="*/ 739 h 808"/>
                  <a:gd name="T6" fmla="*/ 265 w 1025"/>
                  <a:gd name="T7" fmla="*/ 595 h 808"/>
                  <a:gd name="T8" fmla="*/ 313 w 1025"/>
                  <a:gd name="T9" fmla="*/ 611 h 808"/>
                  <a:gd name="T10" fmla="*/ 281 w 1025"/>
                  <a:gd name="T11" fmla="*/ 787 h 808"/>
                  <a:gd name="T12" fmla="*/ 489 w 1025"/>
                  <a:gd name="T13" fmla="*/ 739 h 808"/>
                  <a:gd name="T14" fmla="*/ 569 w 1025"/>
                  <a:gd name="T15" fmla="*/ 675 h 808"/>
                  <a:gd name="T16" fmla="*/ 617 w 1025"/>
                  <a:gd name="T17" fmla="*/ 739 h 808"/>
                  <a:gd name="T18" fmla="*/ 865 w 1025"/>
                  <a:gd name="T19" fmla="*/ 667 h 808"/>
                  <a:gd name="T20" fmla="*/ 1009 w 1025"/>
                  <a:gd name="T21" fmla="*/ 667 h 808"/>
                  <a:gd name="T22" fmla="*/ 961 w 1025"/>
                  <a:gd name="T23" fmla="*/ 619 h 808"/>
                  <a:gd name="T24" fmla="*/ 873 w 1025"/>
                  <a:gd name="T25" fmla="*/ 467 h 808"/>
                  <a:gd name="T26" fmla="*/ 905 w 1025"/>
                  <a:gd name="T27" fmla="*/ 355 h 808"/>
                  <a:gd name="T28" fmla="*/ 873 w 1025"/>
                  <a:gd name="T29" fmla="*/ 275 h 808"/>
                  <a:gd name="T30" fmla="*/ 649 w 1025"/>
                  <a:gd name="T31" fmla="*/ 371 h 808"/>
                  <a:gd name="T32" fmla="*/ 665 w 1025"/>
                  <a:gd name="T33" fmla="*/ 243 h 808"/>
                  <a:gd name="T34" fmla="*/ 633 w 1025"/>
                  <a:gd name="T35" fmla="*/ 179 h 808"/>
                  <a:gd name="T36" fmla="*/ 633 w 1025"/>
                  <a:gd name="T37" fmla="*/ 115 h 808"/>
                  <a:gd name="T38" fmla="*/ 289 w 1025"/>
                  <a:gd name="T39" fmla="*/ 235 h 808"/>
                  <a:gd name="T40" fmla="*/ 409 w 1025"/>
                  <a:gd name="T41" fmla="*/ 179 h 808"/>
                  <a:gd name="T42" fmla="*/ 361 w 1025"/>
                  <a:gd name="T43" fmla="*/ 131 h 808"/>
                  <a:gd name="T44" fmla="*/ 297 w 1025"/>
                  <a:gd name="T45" fmla="*/ 35 h 808"/>
                  <a:gd name="T46" fmla="*/ 41 w 1025"/>
                  <a:gd name="T47" fmla="*/ 339 h 808"/>
                  <a:gd name="T48" fmla="*/ 49 w 1025"/>
                  <a:gd name="T49" fmla="*/ 523 h 8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25" h="808">
                    <a:moveTo>
                      <a:pt x="49" y="523"/>
                    </a:moveTo>
                    <a:cubicBezTo>
                      <a:pt x="57" y="531"/>
                      <a:pt x="42" y="535"/>
                      <a:pt x="49" y="571"/>
                    </a:cubicBezTo>
                    <a:cubicBezTo>
                      <a:pt x="56" y="607"/>
                      <a:pt x="53" y="735"/>
                      <a:pt x="89" y="739"/>
                    </a:cubicBezTo>
                    <a:cubicBezTo>
                      <a:pt x="125" y="743"/>
                      <a:pt x="228" y="616"/>
                      <a:pt x="265" y="595"/>
                    </a:cubicBezTo>
                    <a:cubicBezTo>
                      <a:pt x="302" y="574"/>
                      <a:pt x="310" y="579"/>
                      <a:pt x="313" y="611"/>
                    </a:cubicBezTo>
                    <a:cubicBezTo>
                      <a:pt x="316" y="643"/>
                      <a:pt x="252" y="766"/>
                      <a:pt x="281" y="787"/>
                    </a:cubicBezTo>
                    <a:cubicBezTo>
                      <a:pt x="310" y="808"/>
                      <a:pt x="441" y="758"/>
                      <a:pt x="489" y="739"/>
                    </a:cubicBezTo>
                    <a:cubicBezTo>
                      <a:pt x="537" y="720"/>
                      <a:pt x="548" y="675"/>
                      <a:pt x="569" y="675"/>
                    </a:cubicBezTo>
                    <a:cubicBezTo>
                      <a:pt x="590" y="675"/>
                      <a:pt x="568" y="740"/>
                      <a:pt x="617" y="739"/>
                    </a:cubicBezTo>
                    <a:cubicBezTo>
                      <a:pt x="666" y="738"/>
                      <a:pt x="800" y="679"/>
                      <a:pt x="865" y="667"/>
                    </a:cubicBezTo>
                    <a:cubicBezTo>
                      <a:pt x="930" y="655"/>
                      <a:pt x="993" y="675"/>
                      <a:pt x="1009" y="667"/>
                    </a:cubicBezTo>
                    <a:cubicBezTo>
                      <a:pt x="1025" y="659"/>
                      <a:pt x="984" y="652"/>
                      <a:pt x="961" y="619"/>
                    </a:cubicBezTo>
                    <a:cubicBezTo>
                      <a:pt x="938" y="586"/>
                      <a:pt x="882" y="511"/>
                      <a:pt x="873" y="467"/>
                    </a:cubicBezTo>
                    <a:cubicBezTo>
                      <a:pt x="864" y="423"/>
                      <a:pt x="905" y="387"/>
                      <a:pt x="905" y="355"/>
                    </a:cubicBezTo>
                    <a:cubicBezTo>
                      <a:pt x="905" y="323"/>
                      <a:pt x="916" y="272"/>
                      <a:pt x="873" y="275"/>
                    </a:cubicBezTo>
                    <a:cubicBezTo>
                      <a:pt x="830" y="278"/>
                      <a:pt x="684" y="376"/>
                      <a:pt x="649" y="371"/>
                    </a:cubicBezTo>
                    <a:cubicBezTo>
                      <a:pt x="614" y="366"/>
                      <a:pt x="668" y="275"/>
                      <a:pt x="665" y="243"/>
                    </a:cubicBezTo>
                    <a:cubicBezTo>
                      <a:pt x="662" y="211"/>
                      <a:pt x="638" y="200"/>
                      <a:pt x="633" y="179"/>
                    </a:cubicBezTo>
                    <a:cubicBezTo>
                      <a:pt x="628" y="158"/>
                      <a:pt x="690" y="106"/>
                      <a:pt x="633" y="115"/>
                    </a:cubicBezTo>
                    <a:cubicBezTo>
                      <a:pt x="576" y="124"/>
                      <a:pt x="326" y="224"/>
                      <a:pt x="289" y="235"/>
                    </a:cubicBezTo>
                    <a:cubicBezTo>
                      <a:pt x="252" y="246"/>
                      <a:pt x="397" y="196"/>
                      <a:pt x="409" y="179"/>
                    </a:cubicBezTo>
                    <a:cubicBezTo>
                      <a:pt x="421" y="162"/>
                      <a:pt x="380" y="155"/>
                      <a:pt x="361" y="131"/>
                    </a:cubicBezTo>
                    <a:cubicBezTo>
                      <a:pt x="342" y="107"/>
                      <a:pt x="350" y="0"/>
                      <a:pt x="297" y="35"/>
                    </a:cubicBezTo>
                    <a:cubicBezTo>
                      <a:pt x="244" y="70"/>
                      <a:pt x="82" y="258"/>
                      <a:pt x="41" y="339"/>
                    </a:cubicBezTo>
                    <a:cubicBezTo>
                      <a:pt x="0" y="420"/>
                      <a:pt x="47" y="485"/>
                      <a:pt x="49" y="523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00"/>
                  </a:gs>
                  <a:gs pos="50000">
                    <a:srgbClr val="003300"/>
                  </a:gs>
                  <a:gs pos="100000">
                    <a:srgbClr val="00FF00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650" name="Freeform 242"/>
              <p:cNvSpPr>
                <a:spLocks/>
              </p:cNvSpPr>
              <p:nvPr/>
            </p:nvSpPr>
            <p:spPr bwMode="auto">
              <a:xfrm rot="15389139" flipH="1" flipV="1">
                <a:off x="3240" y="2856"/>
                <a:ext cx="720" cy="480"/>
              </a:xfrm>
              <a:custGeom>
                <a:avLst/>
                <a:gdLst>
                  <a:gd name="T0" fmla="*/ 49 w 1025"/>
                  <a:gd name="T1" fmla="*/ 523 h 808"/>
                  <a:gd name="T2" fmla="*/ 49 w 1025"/>
                  <a:gd name="T3" fmla="*/ 571 h 808"/>
                  <a:gd name="T4" fmla="*/ 89 w 1025"/>
                  <a:gd name="T5" fmla="*/ 739 h 808"/>
                  <a:gd name="T6" fmla="*/ 265 w 1025"/>
                  <a:gd name="T7" fmla="*/ 595 h 808"/>
                  <a:gd name="T8" fmla="*/ 313 w 1025"/>
                  <a:gd name="T9" fmla="*/ 611 h 808"/>
                  <a:gd name="T10" fmla="*/ 281 w 1025"/>
                  <a:gd name="T11" fmla="*/ 787 h 808"/>
                  <a:gd name="T12" fmla="*/ 489 w 1025"/>
                  <a:gd name="T13" fmla="*/ 739 h 808"/>
                  <a:gd name="T14" fmla="*/ 569 w 1025"/>
                  <a:gd name="T15" fmla="*/ 675 h 808"/>
                  <a:gd name="T16" fmla="*/ 617 w 1025"/>
                  <a:gd name="T17" fmla="*/ 739 h 808"/>
                  <a:gd name="T18" fmla="*/ 865 w 1025"/>
                  <a:gd name="T19" fmla="*/ 667 h 808"/>
                  <a:gd name="T20" fmla="*/ 1009 w 1025"/>
                  <a:gd name="T21" fmla="*/ 667 h 808"/>
                  <a:gd name="T22" fmla="*/ 961 w 1025"/>
                  <a:gd name="T23" fmla="*/ 619 h 808"/>
                  <a:gd name="T24" fmla="*/ 873 w 1025"/>
                  <a:gd name="T25" fmla="*/ 467 h 808"/>
                  <a:gd name="T26" fmla="*/ 905 w 1025"/>
                  <a:gd name="T27" fmla="*/ 355 h 808"/>
                  <a:gd name="T28" fmla="*/ 873 w 1025"/>
                  <a:gd name="T29" fmla="*/ 275 h 808"/>
                  <a:gd name="T30" fmla="*/ 649 w 1025"/>
                  <a:gd name="T31" fmla="*/ 371 h 808"/>
                  <a:gd name="T32" fmla="*/ 665 w 1025"/>
                  <a:gd name="T33" fmla="*/ 243 h 808"/>
                  <a:gd name="T34" fmla="*/ 633 w 1025"/>
                  <a:gd name="T35" fmla="*/ 179 h 808"/>
                  <a:gd name="T36" fmla="*/ 633 w 1025"/>
                  <a:gd name="T37" fmla="*/ 115 h 808"/>
                  <a:gd name="T38" fmla="*/ 289 w 1025"/>
                  <a:gd name="T39" fmla="*/ 235 h 808"/>
                  <a:gd name="T40" fmla="*/ 409 w 1025"/>
                  <a:gd name="T41" fmla="*/ 179 h 808"/>
                  <a:gd name="T42" fmla="*/ 361 w 1025"/>
                  <a:gd name="T43" fmla="*/ 131 h 808"/>
                  <a:gd name="T44" fmla="*/ 297 w 1025"/>
                  <a:gd name="T45" fmla="*/ 35 h 808"/>
                  <a:gd name="T46" fmla="*/ 41 w 1025"/>
                  <a:gd name="T47" fmla="*/ 339 h 808"/>
                  <a:gd name="T48" fmla="*/ 49 w 1025"/>
                  <a:gd name="T49" fmla="*/ 523 h 8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25" h="808">
                    <a:moveTo>
                      <a:pt x="49" y="523"/>
                    </a:moveTo>
                    <a:cubicBezTo>
                      <a:pt x="57" y="531"/>
                      <a:pt x="42" y="535"/>
                      <a:pt x="49" y="571"/>
                    </a:cubicBezTo>
                    <a:cubicBezTo>
                      <a:pt x="56" y="607"/>
                      <a:pt x="53" y="735"/>
                      <a:pt x="89" y="739"/>
                    </a:cubicBezTo>
                    <a:cubicBezTo>
                      <a:pt x="125" y="743"/>
                      <a:pt x="228" y="616"/>
                      <a:pt x="265" y="595"/>
                    </a:cubicBezTo>
                    <a:cubicBezTo>
                      <a:pt x="302" y="574"/>
                      <a:pt x="310" y="579"/>
                      <a:pt x="313" y="611"/>
                    </a:cubicBezTo>
                    <a:cubicBezTo>
                      <a:pt x="316" y="643"/>
                      <a:pt x="252" y="766"/>
                      <a:pt x="281" y="787"/>
                    </a:cubicBezTo>
                    <a:cubicBezTo>
                      <a:pt x="310" y="808"/>
                      <a:pt x="441" y="758"/>
                      <a:pt x="489" y="739"/>
                    </a:cubicBezTo>
                    <a:cubicBezTo>
                      <a:pt x="537" y="720"/>
                      <a:pt x="548" y="675"/>
                      <a:pt x="569" y="675"/>
                    </a:cubicBezTo>
                    <a:cubicBezTo>
                      <a:pt x="590" y="675"/>
                      <a:pt x="568" y="740"/>
                      <a:pt x="617" y="739"/>
                    </a:cubicBezTo>
                    <a:cubicBezTo>
                      <a:pt x="666" y="738"/>
                      <a:pt x="800" y="679"/>
                      <a:pt x="865" y="667"/>
                    </a:cubicBezTo>
                    <a:cubicBezTo>
                      <a:pt x="930" y="655"/>
                      <a:pt x="993" y="675"/>
                      <a:pt x="1009" y="667"/>
                    </a:cubicBezTo>
                    <a:cubicBezTo>
                      <a:pt x="1025" y="659"/>
                      <a:pt x="984" y="652"/>
                      <a:pt x="961" y="619"/>
                    </a:cubicBezTo>
                    <a:cubicBezTo>
                      <a:pt x="938" y="586"/>
                      <a:pt x="882" y="511"/>
                      <a:pt x="873" y="467"/>
                    </a:cubicBezTo>
                    <a:cubicBezTo>
                      <a:pt x="864" y="423"/>
                      <a:pt x="905" y="387"/>
                      <a:pt x="905" y="355"/>
                    </a:cubicBezTo>
                    <a:cubicBezTo>
                      <a:pt x="905" y="323"/>
                      <a:pt x="916" y="272"/>
                      <a:pt x="873" y="275"/>
                    </a:cubicBezTo>
                    <a:cubicBezTo>
                      <a:pt x="830" y="278"/>
                      <a:pt x="684" y="376"/>
                      <a:pt x="649" y="371"/>
                    </a:cubicBezTo>
                    <a:cubicBezTo>
                      <a:pt x="614" y="366"/>
                      <a:pt x="668" y="275"/>
                      <a:pt x="665" y="243"/>
                    </a:cubicBezTo>
                    <a:cubicBezTo>
                      <a:pt x="662" y="211"/>
                      <a:pt x="638" y="200"/>
                      <a:pt x="633" y="179"/>
                    </a:cubicBezTo>
                    <a:cubicBezTo>
                      <a:pt x="628" y="158"/>
                      <a:pt x="690" y="106"/>
                      <a:pt x="633" y="115"/>
                    </a:cubicBezTo>
                    <a:cubicBezTo>
                      <a:pt x="576" y="124"/>
                      <a:pt x="326" y="224"/>
                      <a:pt x="289" y="235"/>
                    </a:cubicBezTo>
                    <a:cubicBezTo>
                      <a:pt x="252" y="246"/>
                      <a:pt x="397" y="196"/>
                      <a:pt x="409" y="179"/>
                    </a:cubicBezTo>
                    <a:cubicBezTo>
                      <a:pt x="421" y="162"/>
                      <a:pt x="380" y="155"/>
                      <a:pt x="361" y="131"/>
                    </a:cubicBezTo>
                    <a:cubicBezTo>
                      <a:pt x="342" y="107"/>
                      <a:pt x="350" y="0"/>
                      <a:pt x="297" y="35"/>
                    </a:cubicBezTo>
                    <a:cubicBezTo>
                      <a:pt x="244" y="70"/>
                      <a:pt x="82" y="258"/>
                      <a:pt x="41" y="339"/>
                    </a:cubicBezTo>
                    <a:cubicBezTo>
                      <a:pt x="0" y="420"/>
                      <a:pt x="47" y="485"/>
                      <a:pt x="49" y="523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00"/>
                  </a:gs>
                  <a:gs pos="50000">
                    <a:srgbClr val="003300"/>
                  </a:gs>
                  <a:gs pos="100000">
                    <a:srgbClr val="00FF00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651" name="Freeform 243"/>
              <p:cNvSpPr>
                <a:spLocks/>
              </p:cNvSpPr>
              <p:nvPr/>
            </p:nvSpPr>
            <p:spPr bwMode="auto">
              <a:xfrm>
                <a:off x="2880" y="2304"/>
                <a:ext cx="1104" cy="1160"/>
              </a:xfrm>
              <a:custGeom>
                <a:avLst/>
                <a:gdLst>
                  <a:gd name="T0" fmla="*/ 1104 w 1104"/>
                  <a:gd name="T1" fmla="*/ 0 h 1160"/>
                  <a:gd name="T2" fmla="*/ 768 w 1104"/>
                  <a:gd name="T3" fmla="*/ 96 h 1160"/>
                  <a:gd name="T4" fmla="*/ 576 w 1104"/>
                  <a:gd name="T5" fmla="*/ 384 h 1160"/>
                  <a:gd name="T6" fmla="*/ 384 w 1104"/>
                  <a:gd name="T7" fmla="*/ 816 h 1160"/>
                  <a:gd name="T8" fmla="*/ 192 w 1104"/>
                  <a:gd name="T9" fmla="*/ 1104 h 1160"/>
                  <a:gd name="T10" fmla="*/ 0 w 1104"/>
                  <a:gd name="T11" fmla="*/ 1152 h 1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04" h="1160">
                    <a:moveTo>
                      <a:pt x="1104" y="0"/>
                    </a:moveTo>
                    <a:cubicBezTo>
                      <a:pt x="980" y="16"/>
                      <a:pt x="856" y="32"/>
                      <a:pt x="768" y="96"/>
                    </a:cubicBezTo>
                    <a:cubicBezTo>
                      <a:pt x="680" y="160"/>
                      <a:pt x="640" y="264"/>
                      <a:pt x="576" y="384"/>
                    </a:cubicBezTo>
                    <a:cubicBezTo>
                      <a:pt x="512" y="504"/>
                      <a:pt x="448" y="696"/>
                      <a:pt x="384" y="816"/>
                    </a:cubicBezTo>
                    <a:cubicBezTo>
                      <a:pt x="320" y="936"/>
                      <a:pt x="256" y="1048"/>
                      <a:pt x="192" y="1104"/>
                    </a:cubicBezTo>
                    <a:cubicBezTo>
                      <a:pt x="128" y="1160"/>
                      <a:pt x="64" y="1156"/>
                      <a:pt x="0" y="1152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7652" name="Group 244"/>
              <p:cNvGrpSpPr>
                <a:grpSpLocks/>
              </p:cNvGrpSpPr>
              <p:nvPr/>
            </p:nvGrpSpPr>
            <p:grpSpPr bwMode="auto">
              <a:xfrm>
                <a:off x="3168" y="2688"/>
                <a:ext cx="288" cy="192"/>
                <a:chOff x="3120" y="2688"/>
                <a:chExt cx="288" cy="192"/>
              </a:xfrm>
            </p:grpSpPr>
            <p:sp>
              <p:nvSpPr>
                <p:cNvPr id="17653" name="Oval 245"/>
                <p:cNvSpPr>
                  <a:spLocks noChangeArrowheads="1"/>
                </p:cNvSpPr>
                <p:nvPr/>
              </p:nvSpPr>
              <p:spPr bwMode="auto">
                <a:xfrm>
                  <a:off x="3120" y="2688"/>
                  <a:ext cx="192" cy="19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660066"/>
                    </a:gs>
                    <a:gs pos="100000">
                      <a:schemeClr val="tx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654" name="Line 246"/>
                <p:cNvSpPr>
                  <a:spLocks noChangeShapeType="1"/>
                </p:cNvSpPr>
                <p:nvPr/>
              </p:nvSpPr>
              <p:spPr bwMode="auto">
                <a:xfrm flipV="1">
                  <a:off x="3312" y="2688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7655" name="Group 247"/>
              <p:cNvGrpSpPr>
                <a:grpSpLocks/>
              </p:cNvGrpSpPr>
              <p:nvPr/>
            </p:nvGrpSpPr>
            <p:grpSpPr bwMode="auto">
              <a:xfrm rot="1513970">
                <a:off x="3190" y="2356"/>
                <a:ext cx="321" cy="229"/>
                <a:chOff x="3120" y="2688"/>
                <a:chExt cx="288" cy="192"/>
              </a:xfrm>
            </p:grpSpPr>
            <p:sp>
              <p:nvSpPr>
                <p:cNvPr id="17656" name="Oval 248"/>
                <p:cNvSpPr>
                  <a:spLocks noChangeArrowheads="1"/>
                </p:cNvSpPr>
                <p:nvPr/>
              </p:nvSpPr>
              <p:spPr bwMode="auto">
                <a:xfrm>
                  <a:off x="3120" y="2688"/>
                  <a:ext cx="192" cy="19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660066"/>
                    </a:gs>
                    <a:gs pos="100000">
                      <a:schemeClr val="tx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657" name="Line 249"/>
                <p:cNvSpPr>
                  <a:spLocks noChangeShapeType="1"/>
                </p:cNvSpPr>
                <p:nvPr/>
              </p:nvSpPr>
              <p:spPr bwMode="auto">
                <a:xfrm flipV="1">
                  <a:off x="3312" y="2688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7658" name="Group 250"/>
              <p:cNvGrpSpPr>
                <a:grpSpLocks/>
              </p:cNvGrpSpPr>
              <p:nvPr/>
            </p:nvGrpSpPr>
            <p:grpSpPr bwMode="auto">
              <a:xfrm rot="643732">
                <a:off x="2880" y="3312"/>
                <a:ext cx="192" cy="144"/>
                <a:chOff x="3120" y="2688"/>
                <a:chExt cx="288" cy="192"/>
              </a:xfrm>
            </p:grpSpPr>
            <p:sp>
              <p:nvSpPr>
                <p:cNvPr id="17659" name="Oval 251"/>
                <p:cNvSpPr>
                  <a:spLocks noChangeArrowheads="1"/>
                </p:cNvSpPr>
                <p:nvPr/>
              </p:nvSpPr>
              <p:spPr bwMode="auto">
                <a:xfrm>
                  <a:off x="3120" y="2688"/>
                  <a:ext cx="192" cy="19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660066"/>
                    </a:gs>
                    <a:gs pos="100000">
                      <a:schemeClr val="tx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660" name="Line 252"/>
                <p:cNvSpPr>
                  <a:spLocks noChangeShapeType="1"/>
                </p:cNvSpPr>
                <p:nvPr/>
              </p:nvSpPr>
              <p:spPr bwMode="auto">
                <a:xfrm flipV="1">
                  <a:off x="3312" y="2688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7661" name="Group 253"/>
              <p:cNvGrpSpPr>
                <a:grpSpLocks/>
              </p:cNvGrpSpPr>
              <p:nvPr/>
            </p:nvGrpSpPr>
            <p:grpSpPr bwMode="auto">
              <a:xfrm>
                <a:off x="2832" y="3456"/>
                <a:ext cx="192" cy="144"/>
                <a:chOff x="3120" y="2688"/>
                <a:chExt cx="288" cy="192"/>
              </a:xfrm>
            </p:grpSpPr>
            <p:sp>
              <p:nvSpPr>
                <p:cNvPr id="17662" name="Oval 254"/>
                <p:cNvSpPr>
                  <a:spLocks noChangeArrowheads="1"/>
                </p:cNvSpPr>
                <p:nvPr/>
              </p:nvSpPr>
              <p:spPr bwMode="auto">
                <a:xfrm>
                  <a:off x="3120" y="2688"/>
                  <a:ext cx="192" cy="19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660066"/>
                    </a:gs>
                    <a:gs pos="100000">
                      <a:schemeClr val="tx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663" name="Line 255"/>
                <p:cNvSpPr>
                  <a:spLocks noChangeShapeType="1"/>
                </p:cNvSpPr>
                <p:nvPr/>
              </p:nvSpPr>
              <p:spPr bwMode="auto">
                <a:xfrm flipV="1">
                  <a:off x="3312" y="2688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7664" name="Group 256"/>
              <p:cNvGrpSpPr>
                <a:grpSpLocks/>
              </p:cNvGrpSpPr>
              <p:nvPr/>
            </p:nvGrpSpPr>
            <p:grpSpPr bwMode="auto">
              <a:xfrm flipH="1">
                <a:off x="3360" y="2928"/>
                <a:ext cx="288" cy="192"/>
                <a:chOff x="3120" y="2688"/>
                <a:chExt cx="288" cy="192"/>
              </a:xfrm>
            </p:grpSpPr>
            <p:sp>
              <p:nvSpPr>
                <p:cNvPr id="17665" name="Oval 257"/>
                <p:cNvSpPr>
                  <a:spLocks noChangeArrowheads="1"/>
                </p:cNvSpPr>
                <p:nvPr/>
              </p:nvSpPr>
              <p:spPr bwMode="auto">
                <a:xfrm>
                  <a:off x="3120" y="2688"/>
                  <a:ext cx="192" cy="19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660066"/>
                    </a:gs>
                    <a:gs pos="100000">
                      <a:schemeClr val="tx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666" name="Line 258"/>
                <p:cNvSpPr>
                  <a:spLocks noChangeShapeType="1"/>
                </p:cNvSpPr>
                <p:nvPr/>
              </p:nvSpPr>
              <p:spPr bwMode="auto">
                <a:xfrm flipV="1">
                  <a:off x="3312" y="2688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7667" name="Group 259"/>
              <p:cNvGrpSpPr>
                <a:grpSpLocks/>
              </p:cNvGrpSpPr>
              <p:nvPr/>
            </p:nvGrpSpPr>
            <p:grpSpPr bwMode="auto">
              <a:xfrm flipH="1">
                <a:off x="3168" y="3168"/>
                <a:ext cx="288" cy="192"/>
                <a:chOff x="3120" y="2688"/>
                <a:chExt cx="288" cy="192"/>
              </a:xfrm>
            </p:grpSpPr>
            <p:sp>
              <p:nvSpPr>
                <p:cNvPr id="17668" name="Oval 260"/>
                <p:cNvSpPr>
                  <a:spLocks noChangeArrowheads="1"/>
                </p:cNvSpPr>
                <p:nvPr/>
              </p:nvSpPr>
              <p:spPr bwMode="auto">
                <a:xfrm>
                  <a:off x="3120" y="2688"/>
                  <a:ext cx="192" cy="19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660066"/>
                    </a:gs>
                    <a:gs pos="100000">
                      <a:schemeClr val="tx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669" name="Line 261"/>
                <p:cNvSpPr>
                  <a:spLocks noChangeShapeType="1"/>
                </p:cNvSpPr>
                <p:nvPr/>
              </p:nvSpPr>
              <p:spPr bwMode="auto">
                <a:xfrm flipV="1">
                  <a:off x="3312" y="2688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7670" name="Group 262"/>
              <p:cNvGrpSpPr>
                <a:grpSpLocks/>
              </p:cNvGrpSpPr>
              <p:nvPr/>
            </p:nvGrpSpPr>
            <p:grpSpPr bwMode="auto">
              <a:xfrm rot="2952321" flipH="1">
                <a:off x="3095" y="3289"/>
                <a:ext cx="193" cy="143"/>
                <a:chOff x="3120" y="2688"/>
                <a:chExt cx="288" cy="192"/>
              </a:xfrm>
            </p:grpSpPr>
            <p:sp>
              <p:nvSpPr>
                <p:cNvPr id="17671" name="Oval 263"/>
                <p:cNvSpPr>
                  <a:spLocks noChangeArrowheads="1"/>
                </p:cNvSpPr>
                <p:nvPr/>
              </p:nvSpPr>
              <p:spPr bwMode="auto">
                <a:xfrm>
                  <a:off x="3120" y="2688"/>
                  <a:ext cx="192" cy="19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660066"/>
                    </a:gs>
                    <a:gs pos="100000">
                      <a:schemeClr val="tx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672" name="Line 264"/>
                <p:cNvSpPr>
                  <a:spLocks noChangeShapeType="1"/>
                </p:cNvSpPr>
                <p:nvPr/>
              </p:nvSpPr>
              <p:spPr bwMode="auto">
                <a:xfrm flipV="1">
                  <a:off x="3312" y="2688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7673" name="Group 265"/>
              <p:cNvGrpSpPr>
                <a:grpSpLocks/>
              </p:cNvGrpSpPr>
              <p:nvPr/>
            </p:nvGrpSpPr>
            <p:grpSpPr bwMode="auto">
              <a:xfrm rot="4092680" flipH="1">
                <a:off x="2884" y="3496"/>
                <a:ext cx="228" cy="161"/>
                <a:chOff x="3120" y="2688"/>
                <a:chExt cx="288" cy="192"/>
              </a:xfrm>
            </p:grpSpPr>
            <p:sp>
              <p:nvSpPr>
                <p:cNvPr id="17674" name="Oval 266"/>
                <p:cNvSpPr>
                  <a:spLocks noChangeArrowheads="1"/>
                </p:cNvSpPr>
                <p:nvPr/>
              </p:nvSpPr>
              <p:spPr bwMode="auto">
                <a:xfrm>
                  <a:off x="3120" y="2688"/>
                  <a:ext cx="192" cy="19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660066"/>
                    </a:gs>
                    <a:gs pos="100000">
                      <a:schemeClr val="tx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675" name="Line 267"/>
                <p:cNvSpPr>
                  <a:spLocks noChangeShapeType="1"/>
                </p:cNvSpPr>
                <p:nvPr/>
              </p:nvSpPr>
              <p:spPr bwMode="auto">
                <a:xfrm flipV="1">
                  <a:off x="3312" y="2688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7676" name="Group 268"/>
              <p:cNvGrpSpPr>
                <a:grpSpLocks/>
              </p:cNvGrpSpPr>
              <p:nvPr/>
            </p:nvGrpSpPr>
            <p:grpSpPr bwMode="auto">
              <a:xfrm rot="643732">
                <a:off x="2928" y="3120"/>
                <a:ext cx="288" cy="192"/>
                <a:chOff x="3120" y="2688"/>
                <a:chExt cx="288" cy="192"/>
              </a:xfrm>
            </p:grpSpPr>
            <p:sp>
              <p:nvSpPr>
                <p:cNvPr id="17677" name="Oval 269"/>
                <p:cNvSpPr>
                  <a:spLocks noChangeArrowheads="1"/>
                </p:cNvSpPr>
                <p:nvPr/>
              </p:nvSpPr>
              <p:spPr bwMode="auto">
                <a:xfrm>
                  <a:off x="3120" y="2688"/>
                  <a:ext cx="192" cy="19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660066"/>
                    </a:gs>
                    <a:gs pos="100000">
                      <a:schemeClr val="tx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678" name="Line 270"/>
                <p:cNvSpPr>
                  <a:spLocks noChangeShapeType="1"/>
                </p:cNvSpPr>
                <p:nvPr/>
              </p:nvSpPr>
              <p:spPr bwMode="auto">
                <a:xfrm flipV="1">
                  <a:off x="3312" y="2688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7679" name="Group 271"/>
              <p:cNvGrpSpPr>
                <a:grpSpLocks/>
              </p:cNvGrpSpPr>
              <p:nvPr/>
            </p:nvGrpSpPr>
            <p:grpSpPr bwMode="auto">
              <a:xfrm rot="1863947" flipH="1">
                <a:off x="3024" y="3456"/>
                <a:ext cx="193" cy="143"/>
                <a:chOff x="3120" y="2688"/>
                <a:chExt cx="288" cy="192"/>
              </a:xfrm>
            </p:grpSpPr>
            <p:sp>
              <p:nvSpPr>
                <p:cNvPr id="17680" name="Oval 272"/>
                <p:cNvSpPr>
                  <a:spLocks noChangeArrowheads="1"/>
                </p:cNvSpPr>
                <p:nvPr/>
              </p:nvSpPr>
              <p:spPr bwMode="auto">
                <a:xfrm>
                  <a:off x="3120" y="2688"/>
                  <a:ext cx="192" cy="19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660066"/>
                    </a:gs>
                    <a:gs pos="100000">
                      <a:schemeClr val="tx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681" name="Line 273"/>
                <p:cNvSpPr>
                  <a:spLocks noChangeShapeType="1"/>
                </p:cNvSpPr>
                <p:nvPr/>
              </p:nvSpPr>
              <p:spPr bwMode="auto">
                <a:xfrm flipV="1">
                  <a:off x="3312" y="2688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7682" name="Group 274"/>
              <p:cNvGrpSpPr>
                <a:grpSpLocks/>
              </p:cNvGrpSpPr>
              <p:nvPr/>
            </p:nvGrpSpPr>
            <p:grpSpPr bwMode="auto">
              <a:xfrm flipH="1">
                <a:off x="3456" y="2592"/>
                <a:ext cx="384" cy="240"/>
                <a:chOff x="3120" y="2688"/>
                <a:chExt cx="288" cy="192"/>
              </a:xfrm>
            </p:grpSpPr>
            <p:sp>
              <p:nvSpPr>
                <p:cNvPr id="17683" name="Oval 275"/>
                <p:cNvSpPr>
                  <a:spLocks noChangeArrowheads="1"/>
                </p:cNvSpPr>
                <p:nvPr/>
              </p:nvSpPr>
              <p:spPr bwMode="auto">
                <a:xfrm>
                  <a:off x="3120" y="2688"/>
                  <a:ext cx="192" cy="19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660066"/>
                    </a:gs>
                    <a:gs pos="100000">
                      <a:schemeClr val="tx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684" name="Line 276"/>
                <p:cNvSpPr>
                  <a:spLocks noChangeShapeType="1"/>
                </p:cNvSpPr>
                <p:nvPr/>
              </p:nvSpPr>
              <p:spPr bwMode="auto">
                <a:xfrm flipV="1">
                  <a:off x="3312" y="2688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17685" name="Freeform 277"/>
              <p:cNvSpPr>
                <a:spLocks/>
              </p:cNvSpPr>
              <p:nvPr/>
            </p:nvSpPr>
            <p:spPr bwMode="auto">
              <a:xfrm rot="10800000">
                <a:off x="3168" y="1968"/>
                <a:ext cx="720" cy="480"/>
              </a:xfrm>
              <a:custGeom>
                <a:avLst/>
                <a:gdLst>
                  <a:gd name="T0" fmla="*/ 49 w 1025"/>
                  <a:gd name="T1" fmla="*/ 523 h 808"/>
                  <a:gd name="T2" fmla="*/ 49 w 1025"/>
                  <a:gd name="T3" fmla="*/ 571 h 808"/>
                  <a:gd name="T4" fmla="*/ 89 w 1025"/>
                  <a:gd name="T5" fmla="*/ 739 h 808"/>
                  <a:gd name="T6" fmla="*/ 265 w 1025"/>
                  <a:gd name="T7" fmla="*/ 595 h 808"/>
                  <a:gd name="T8" fmla="*/ 313 w 1025"/>
                  <a:gd name="T9" fmla="*/ 611 h 808"/>
                  <a:gd name="T10" fmla="*/ 281 w 1025"/>
                  <a:gd name="T11" fmla="*/ 787 h 808"/>
                  <a:gd name="T12" fmla="*/ 489 w 1025"/>
                  <a:gd name="T13" fmla="*/ 739 h 808"/>
                  <a:gd name="T14" fmla="*/ 569 w 1025"/>
                  <a:gd name="T15" fmla="*/ 675 h 808"/>
                  <a:gd name="T16" fmla="*/ 617 w 1025"/>
                  <a:gd name="T17" fmla="*/ 739 h 808"/>
                  <a:gd name="T18" fmla="*/ 865 w 1025"/>
                  <a:gd name="T19" fmla="*/ 667 h 808"/>
                  <a:gd name="T20" fmla="*/ 1009 w 1025"/>
                  <a:gd name="T21" fmla="*/ 667 h 808"/>
                  <a:gd name="T22" fmla="*/ 961 w 1025"/>
                  <a:gd name="T23" fmla="*/ 619 h 808"/>
                  <a:gd name="T24" fmla="*/ 873 w 1025"/>
                  <a:gd name="T25" fmla="*/ 467 h 808"/>
                  <a:gd name="T26" fmla="*/ 905 w 1025"/>
                  <a:gd name="T27" fmla="*/ 355 h 808"/>
                  <a:gd name="T28" fmla="*/ 873 w 1025"/>
                  <a:gd name="T29" fmla="*/ 275 h 808"/>
                  <a:gd name="T30" fmla="*/ 649 w 1025"/>
                  <a:gd name="T31" fmla="*/ 371 h 808"/>
                  <a:gd name="T32" fmla="*/ 665 w 1025"/>
                  <a:gd name="T33" fmla="*/ 243 h 808"/>
                  <a:gd name="T34" fmla="*/ 633 w 1025"/>
                  <a:gd name="T35" fmla="*/ 179 h 808"/>
                  <a:gd name="T36" fmla="*/ 633 w 1025"/>
                  <a:gd name="T37" fmla="*/ 115 h 808"/>
                  <a:gd name="T38" fmla="*/ 289 w 1025"/>
                  <a:gd name="T39" fmla="*/ 235 h 808"/>
                  <a:gd name="T40" fmla="*/ 409 w 1025"/>
                  <a:gd name="T41" fmla="*/ 179 h 808"/>
                  <a:gd name="T42" fmla="*/ 361 w 1025"/>
                  <a:gd name="T43" fmla="*/ 131 h 808"/>
                  <a:gd name="T44" fmla="*/ 297 w 1025"/>
                  <a:gd name="T45" fmla="*/ 35 h 808"/>
                  <a:gd name="T46" fmla="*/ 41 w 1025"/>
                  <a:gd name="T47" fmla="*/ 339 h 808"/>
                  <a:gd name="T48" fmla="*/ 49 w 1025"/>
                  <a:gd name="T49" fmla="*/ 523 h 8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25" h="808">
                    <a:moveTo>
                      <a:pt x="49" y="523"/>
                    </a:moveTo>
                    <a:cubicBezTo>
                      <a:pt x="57" y="531"/>
                      <a:pt x="42" y="535"/>
                      <a:pt x="49" y="571"/>
                    </a:cubicBezTo>
                    <a:cubicBezTo>
                      <a:pt x="56" y="607"/>
                      <a:pt x="53" y="735"/>
                      <a:pt x="89" y="739"/>
                    </a:cubicBezTo>
                    <a:cubicBezTo>
                      <a:pt x="125" y="743"/>
                      <a:pt x="228" y="616"/>
                      <a:pt x="265" y="595"/>
                    </a:cubicBezTo>
                    <a:cubicBezTo>
                      <a:pt x="302" y="574"/>
                      <a:pt x="310" y="579"/>
                      <a:pt x="313" y="611"/>
                    </a:cubicBezTo>
                    <a:cubicBezTo>
                      <a:pt x="316" y="643"/>
                      <a:pt x="252" y="766"/>
                      <a:pt x="281" y="787"/>
                    </a:cubicBezTo>
                    <a:cubicBezTo>
                      <a:pt x="310" y="808"/>
                      <a:pt x="441" y="758"/>
                      <a:pt x="489" y="739"/>
                    </a:cubicBezTo>
                    <a:cubicBezTo>
                      <a:pt x="537" y="720"/>
                      <a:pt x="548" y="675"/>
                      <a:pt x="569" y="675"/>
                    </a:cubicBezTo>
                    <a:cubicBezTo>
                      <a:pt x="590" y="675"/>
                      <a:pt x="568" y="740"/>
                      <a:pt x="617" y="739"/>
                    </a:cubicBezTo>
                    <a:cubicBezTo>
                      <a:pt x="666" y="738"/>
                      <a:pt x="800" y="679"/>
                      <a:pt x="865" y="667"/>
                    </a:cubicBezTo>
                    <a:cubicBezTo>
                      <a:pt x="930" y="655"/>
                      <a:pt x="993" y="675"/>
                      <a:pt x="1009" y="667"/>
                    </a:cubicBezTo>
                    <a:cubicBezTo>
                      <a:pt x="1025" y="659"/>
                      <a:pt x="984" y="652"/>
                      <a:pt x="961" y="619"/>
                    </a:cubicBezTo>
                    <a:cubicBezTo>
                      <a:pt x="938" y="586"/>
                      <a:pt x="882" y="511"/>
                      <a:pt x="873" y="467"/>
                    </a:cubicBezTo>
                    <a:cubicBezTo>
                      <a:pt x="864" y="423"/>
                      <a:pt x="905" y="387"/>
                      <a:pt x="905" y="355"/>
                    </a:cubicBezTo>
                    <a:cubicBezTo>
                      <a:pt x="905" y="323"/>
                      <a:pt x="916" y="272"/>
                      <a:pt x="873" y="275"/>
                    </a:cubicBezTo>
                    <a:cubicBezTo>
                      <a:pt x="830" y="278"/>
                      <a:pt x="684" y="376"/>
                      <a:pt x="649" y="371"/>
                    </a:cubicBezTo>
                    <a:cubicBezTo>
                      <a:pt x="614" y="366"/>
                      <a:pt x="668" y="275"/>
                      <a:pt x="665" y="243"/>
                    </a:cubicBezTo>
                    <a:cubicBezTo>
                      <a:pt x="662" y="211"/>
                      <a:pt x="638" y="200"/>
                      <a:pt x="633" y="179"/>
                    </a:cubicBezTo>
                    <a:cubicBezTo>
                      <a:pt x="628" y="158"/>
                      <a:pt x="690" y="106"/>
                      <a:pt x="633" y="115"/>
                    </a:cubicBezTo>
                    <a:cubicBezTo>
                      <a:pt x="576" y="124"/>
                      <a:pt x="326" y="224"/>
                      <a:pt x="289" y="235"/>
                    </a:cubicBezTo>
                    <a:cubicBezTo>
                      <a:pt x="252" y="246"/>
                      <a:pt x="397" y="196"/>
                      <a:pt x="409" y="179"/>
                    </a:cubicBezTo>
                    <a:cubicBezTo>
                      <a:pt x="421" y="162"/>
                      <a:pt x="380" y="155"/>
                      <a:pt x="361" y="131"/>
                    </a:cubicBezTo>
                    <a:cubicBezTo>
                      <a:pt x="342" y="107"/>
                      <a:pt x="350" y="0"/>
                      <a:pt x="297" y="35"/>
                    </a:cubicBezTo>
                    <a:cubicBezTo>
                      <a:pt x="244" y="70"/>
                      <a:pt x="82" y="258"/>
                      <a:pt x="41" y="339"/>
                    </a:cubicBezTo>
                    <a:cubicBezTo>
                      <a:pt x="0" y="420"/>
                      <a:pt x="47" y="485"/>
                      <a:pt x="49" y="523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00"/>
                  </a:gs>
                  <a:gs pos="50000">
                    <a:srgbClr val="003300"/>
                  </a:gs>
                  <a:gs pos="100000">
                    <a:srgbClr val="00FF00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7686" name="Group 278"/>
              <p:cNvGrpSpPr>
                <a:grpSpLocks/>
              </p:cNvGrpSpPr>
              <p:nvPr/>
            </p:nvGrpSpPr>
            <p:grpSpPr bwMode="auto">
              <a:xfrm rot="993773" flipH="1">
                <a:off x="3792" y="2400"/>
                <a:ext cx="456" cy="312"/>
                <a:chOff x="3120" y="2688"/>
                <a:chExt cx="288" cy="192"/>
              </a:xfrm>
            </p:grpSpPr>
            <p:sp>
              <p:nvSpPr>
                <p:cNvPr id="17687" name="Oval 279"/>
                <p:cNvSpPr>
                  <a:spLocks noChangeArrowheads="1"/>
                </p:cNvSpPr>
                <p:nvPr/>
              </p:nvSpPr>
              <p:spPr bwMode="auto">
                <a:xfrm>
                  <a:off x="3120" y="2688"/>
                  <a:ext cx="192" cy="19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660066"/>
                    </a:gs>
                    <a:gs pos="100000">
                      <a:schemeClr val="tx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688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12" y="2688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  <p:grpSp>
        <p:nvGrpSpPr>
          <p:cNvPr id="17689" name="Group 281"/>
          <p:cNvGrpSpPr>
            <a:grpSpLocks/>
          </p:cNvGrpSpPr>
          <p:nvPr/>
        </p:nvGrpSpPr>
        <p:grpSpPr bwMode="auto">
          <a:xfrm>
            <a:off x="1437120" y="5466814"/>
            <a:ext cx="2096640" cy="1391186"/>
            <a:chOff x="656" y="1050"/>
            <a:chExt cx="1456" cy="966"/>
          </a:xfrm>
        </p:grpSpPr>
        <p:sp>
          <p:nvSpPr>
            <p:cNvPr id="17690" name="Freeform 282"/>
            <p:cNvSpPr>
              <a:spLocks/>
            </p:cNvSpPr>
            <p:nvPr/>
          </p:nvSpPr>
          <p:spPr bwMode="auto">
            <a:xfrm>
              <a:off x="656" y="1050"/>
              <a:ext cx="1317" cy="966"/>
            </a:xfrm>
            <a:custGeom>
              <a:avLst/>
              <a:gdLst>
                <a:gd name="T0" fmla="*/ 19 w 1317"/>
                <a:gd name="T1" fmla="*/ 129 h 966"/>
                <a:gd name="T2" fmla="*/ 134 w 1317"/>
                <a:gd name="T3" fmla="*/ 594 h 966"/>
                <a:gd name="T4" fmla="*/ 290 w 1317"/>
                <a:gd name="T5" fmla="*/ 851 h 966"/>
                <a:gd name="T6" fmla="*/ 434 w 1317"/>
                <a:gd name="T7" fmla="*/ 930 h 966"/>
                <a:gd name="T8" fmla="*/ 723 w 1317"/>
                <a:gd name="T9" fmla="*/ 930 h 966"/>
                <a:gd name="T10" fmla="*/ 975 w 1317"/>
                <a:gd name="T11" fmla="*/ 923 h 966"/>
                <a:gd name="T12" fmla="*/ 1179 w 1317"/>
                <a:gd name="T13" fmla="*/ 673 h 966"/>
                <a:gd name="T14" fmla="*/ 1263 w 1317"/>
                <a:gd name="T15" fmla="*/ 397 h 966"/>
                <a:gd name="T16" fmla="*/ 1311 w 1317"/>
                <a:gd name="T17" fmla="*/ 54 h 966"/>
                <a:gd name="T18" fmla="*/ 1297 w 1317"/>
                <a:gd name="T19" fmla="*/ 75 h 966"/>
                <a:gd name="T20" fmla="*/ 1261 w 1317"/>
                <a:gd name="T21" fmla="*/ 105 h 966"/>
                <a:gd name="T22" fmla="*/ 1135 w 1317"/>
                <a:gd name="T23" fmla="*/ 141 h 966"/>
                <a:gd name="T24" fmla="*/ 853 w 1317"/>
                <a:gd name="T25" fmla="*/ 183 h 966"/>
                <a:gd name="T26" fmla="*/ 559 w 1317"/>
                <a:gd name="T27" fmla="*/ 183 h 966"/>
                <a:gd name="T28" fmla="*/ 241 w 1317"/>
                <a:gd name="T29" fmla="*/ 147 h 966"/>
                <a:gd name="T30" fmla="*/ 97 w 1317"/>
                <a:gd name="T31" fmla="*/ 111 h 966"/>
                <a:gd name="T32" fmla="*/ 37 w 1317"/>
                <a:gd name="T33" fmla="*/ 87 h 966"/>
                <a:gd name="T34" fmla="*/ 19 w 1317"/>
                <a:gd name="T35" fmla="*/ 45 h 966"/>
                <a:gd name="T36" fmla="*/ 19 w 1317"/>
                <a:gd name="T37" fmla="*/ 129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17" h="966">
                  <a:moveTo>
                    <a:pt x="19" y="129"/>
                  </a:moveTo>
                  <a:cubicBezTo>
                    <a:pt x="38" y="220"/>
                    <a:pt x="89" y="474"/>
                    <a:pt x="134" y="594"/>
                  </a:cubicBezTo>
                  <a:cubicBezTo>
                    <a:pt x="179" y="714"/>
                    <a:pt x="240" y="795"/>
                    <a:pt x="290" y="851"/>
                  </a:cubicBezTo>
                  <a:cubicBezTo>
                    <a:pt x="340" y="907"/>
                    <a:pt x="362" y="917"/>
                    <a:pt x="434" y="930"/>
                  </a:cubicBezTo>
                  <a:cubicBezTo>
                    <a:pt x="506" y="943"/>
                    <a:pt x="632" y="931"/>
                    <a:pt x="723" y="930"/>
                  </a:cubicBezTo>
                  <a:cubicBezTo>
                    <a:pt x="813" y="929"/>
                    <a:pt x="899" y="966"/>
                    <a:pt x="975" y="923"/>
                  </a:cubicBezTo>
                  <a:cubicBezTo>
                    <a:pt x="1051" y="880"/>
                    <a:pt x="1131" y="761"/>
                    <a:pt x="1179" y="673"/>
                  </a:cubicBezTo>
                  <a:cubicBezTo>
                    <a:pt x="1227" y="585"/>
                    <a:pt x="1241" y="499"/>
                    <a:pt x="1263" y="397"/>
                  </a:cubicBezTo>
                  <a:cubicBezTo>
                    <a:pt x="1285" y="294"/>
                    <a:pt x="1305" y="108"/>
                    <a:pt x="1311" y="54"/>
                  </a:cubicBezTo>
                  <a:cubicBezTo>
                    <a:pt x="1317" y="0"/>
                    <a:pt x="1305" y="66"/>
                    <a:pt x="1297" y="75"/>
                  </a:cubicBezTo>
                  <a:cubicBezTo>
                    <a:pt x="1289" y="84"/>
                    <a:pt x="1288" y="94"/>
                    <a:pt x="1261" y="105"/>
                  </a:cubicBezTo>
                  <a:cubicBezTo>
                    <a:pt x="1234" y="116"/>
                    <a:pt x="1203" y="128"/>
                    <a:pt x="1135" y="141"/>
                  </a:cubicBezTo>
                  <a:cubicBezTo>
                    <a:pt x="1067" y="154"/>
                    <a:pt x="949" y="176"/>
                    <a:pt x="853" y="183"/>
                  </a:cubicBezTo>
                  <a:cubicBezTo>
                    <a:pt x="757" y="190"/>
                    <a:pt x="661" y="189"/>
                    <a:pt x="559" y="183"/>
                  </a:cubicBezTo>
                  <a:cubicBezTo>
                    <a:pt x="457" y="177"/>
                    <a:pt x="318" y="159"/>
                    <a:pt x="241" y="147"/>
                  </a:cubicBezTo>
                  <a:cubicBezTo>
                    <a:pt x="164" y="135"/>
                    <a:pt x="131" y="121"/>
                    <a:pt x="97" y="111"/>
                  </a:cubicBezTo>
                  <a:cubicBezTo>
                    <a:pt x="63" y="101"/>
                    <a:pt x="50" y="98"/>
                    <a:pt x="37" y="87"/>
                  </a:cubicBezTo>
                  <a:cubicBezTo>
                    <a:pt x="24" y="76"/>
                    <a:pt x="22" y="38"/>
                    <a:pt x="19" y="45"/>
                  </a:cubicBezTo>
                  <a:cubicBezTo>
                    <a:pt x="16" y="52"/>
                    <a:pt x="0" y="38"/>
                    <a:pt x="19" y="129"/>
                  </a:cubicBezTo>
                  <a:close/>
                </a:path>
              </a:pathLst>
            </a:custGeom>
            <a:gradFill rotWithShape="1">
              <a:gsLst>
                <a:gs pos="0">
                  <a:srgbClr val="00FFFF"/>
                </a:gs>
                <a:gs pos="50000">
                  <a:schemeClr val="bg1"/>
                </a:gs>
                <a:gs pos="100000">
                  <a:srgbClr val="00FFFF"/>
                </a:gs>
              </a:gsLst>
              <a:lin ang="189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407061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grpSp>
          <p:nvGrpSpPr>
            <p:cNvPr id="17691" name="Group 283"/>
            <p:cNvGrpSpPr>
              <a:grpSpLocks/>
            </p:cNvGrpSpPr>
            <p:nvPr/>
          </p:nvGrpSpPr>
          <p:grpSpPr bwMode="auto">
            <a:xfrm>
              <a:off x="902" y="1197"/>
              <a:ext cx="1210" cy="679"/>
              <a:chOff x="902" y="1197"/>
              <a:chExt cx="1210" cy="679"/>
            </a:xfrm>
          </p:grpSpPr>
          <p:sp>
            <p:nvSpPr>
              <p:cNvPr id="17692" name="Freeform 284"/>
              <p:cNvSpPr>
                <a:spLocks/>
              </p:cNvSpPr>
              <p:nvPr/>
            </p:nvSpPr>
            <p:spPr bwMode="auto">
              <a:xfrm rot="850600">
                <a:off x="1757" y="1197"/>
                <a:ext cx="355" cy="671"/>
              </a:xfrm>
              <a:custGeom>
                <a:avLst/>
                <a:gdLst>
                  <a:gd name="T0" fmla="*/ 102 w 377"/>
                  <a:gd name="T1" fmla="*/ 270 h 623"/>
                  <a:gd name="T2" fmla="*/ 103 w 377"/>
                  <a:gd name="T3" fmla="*/ 248 h 623"/>
                  <a:gd name="T4" fmla="*/ 112 w 377"/>
                  <a:gd name="T5" fmla="*/ 203 h 623"/>
                  <a:gd name="T6" fmla="*/ 145 w 377"/>
                  <a:gd name="T7" fmla="*/ 149 h 623"/>
                  <a:gd name="T8" fmla="*/ 190 w 377"/>
                  <a:gd name="T9" fmla="*/ 92 h 623"/>
                  <a:gd name="T10" fmla="*/ 271 w 377"/>
                  <a:gd name="T11" fmla="*/ 83 h 623"/>
                  <a:gd name="T12" fmla="*/ 298 w 377"/>
                  <a:gd name="T13" fmla="*/ 158 h 623"/>
                  <a:gd name="T14" fmla="*/ 289 w 377"/>
                  <a:gd name="T15" fmla="*/ 245 h 623"/>
                  <a:gd name="T16" fmla="*/ 235 w 377"/>
                  <a:gd name="T17" fmla="*/ 332 h 623"/>
                  <a:gd name="T18" fmla="*/ 145 w 377"/>
                  <a:gd name="T19" fmla="*/ 389 h 623"/>
                  <a:gd name="T20" fmla="*/ 76 w 377"/>
                  <a:gd name="T21" fmla="*/ 425 h 623"/>
                  <a:gd name="T22" fmla="*/ 22 w 377"/>
                  <a:gd name="T23" fmla="*/ 479 h 623"/>
                  <a:gd name="T24" fmla="*/ 7 w 377"/>
                  <a:gd name="T25" fmla="*/ 554 h 623"/>
                  <a:gd name="T26" fmla="*/ 7 w 377"/>
                  <a:gd name="T27" fmla="*/ 619 h 623"/>
                  <a:gd name="T28" fmla="*/ 46 w 377"/>
                  <a:gd name="T29" fmla="*/ 581 h 623"/>
                  <a:gd name="T30" fmla="*/ 71 w 377"/>
                  <a:gd name="T31" fmla="*/ 497 h 623"/>
                  <a:gd name="T32" fmla="*/ 192 w 377"/>
                  <a:gd name="T33" fmla="*/ 444 h 623"/>
                  <a:gd name="T34" fmla="*/ 318 w 377"/>
                  <a:gd name="T35" fmla="*/ 354 h 623"/>
                  <a:gd name="T36" fmla="*/ 375 w 377"/>
                  <a:gd name="T37" fmla="*/ 167 h 623"/>
                  <a:gd name="T38" fmla="*/ 329 w 377"/>
                  <a:gd name="T39" fmla="*/ 31 h 623"/>
                  <a:gd name="T40" fmla="*/ 242 w 377"/>
                  <a:gd name="T41" fmla="*/ 0 h 623"/>
                  <a:gd name="T42" fmla="*/ 147 w 377"/>
                  <a:gd name="T43" fmla="*/ 34 h 623"/>
                  <a:gd name="T44" fmla="*/ 85 w 377"/>
                  <a:gd name="T45" fmla="*/ 102 h 623"/>
                  <a:gd name="T46" fmla="*/ 54 w 377"/>
                  <a:gd name="T47" fmla="*/ 230 h 623"/>
                  <a:gd name="T48" fmla="*/ 82 w 377"/>
                  <a:gd name="T49" fmla="*/ 295 h 623"/>
                  <a:gd name="T50" fmla="*/ 105 w 377"/>
                  <a:gd name="T51" fmla="*/ 295 h 623"/>
                  <a:gd name="T52" fmla="*/ 102 w 377"/>
                  <a:gd name="T53" fmla="*/ 270 h 6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77" h="623">
                    <a:moveTo>
                      <a:pt x="102" y="270"/>
                    </a:moveTo>
                    <a:cubicBezTo>
                      <a:pt x="102" y="262"/>
                      <a:pt x="101" y="259"/>
                      <a:pt x="103" y="248"/>
                    </a:cubicBezTo>
                    <a:cubicBezTo>
                      <a:pt x="105" y="237"/>
                      <a:pt x="105" y="219"/>
                      <a:pt x="112" y="203"/>
                    </a:cubicBezTo>
                    <a:cubicBezTo>
                      <a:pt x="119" y="187"/>
                      <a:pt x="132" y="167"/>
                      <a:pt x="145" y="149"/>
                    </a:cubicBezTo>
                    <a:cubicBezTo>
                      <a:pt x="158" y="131"/>
                      <a:pt x="169" y="103"/>
                      <a:pt x="190" y="92"/>
                    </a:cubicBezTo>
                    <a:cubicBezTo>
                      <a:pt x="211" y="81"/>
                      <a:pt x="253" y="72"/>
                      <a:pt x="271" y="83"/>
                    </a:cubicBezTo>
                    <a:cubicBezTo>
                      <a:pt x="289" y="94"/>
                      <a:pt x="295" y="131"/>
                      <a:pt x="298" y="158"/>
                    </a:cubicBezTo>
                    <a:cubicBezTo>
                      <a:pt x="301" y="185"/>
                      <a:pt x="299" y="216"/>
                      <a:pt x="289" y="245"/>
                    </a:cubicBezTo>
                    <a:cubicBezTo>
                      <a:pt x="279" y="274"/>
                      <a:pt x="259" y="308"/>
                      <a:pt x="235" y="332"/>
                    </a:cubicBezTo>
                    <a:cubicBezTo>
                      <a:pt x="211" y="356"/>
                      <a:pt x="171" y="374"/>
                      <a:pt x="145" y="389"/>
                    </a:cubicBezTo>
                    <a:cubicBezTo>
                      <a:pt x="119" y="404"/>
                      <a:pt x="96" y="410"/>
                      <a:pt x="76" y="425"/>
                    </a:cubicBezTo>
                    <a:cubicBezTo>
                      <a:pt x="56" y="440"/>
                      <a:pt x="33" y="458"/>
                      <a:pt x="22" y="479"/>
                    </a:cubicBezTo>
                    <a:cubicBezTo>
                      <a:pt x="11" y="500"/>
                      <a:pt x="9" y="531"/>
                      <a:pt x="7" y="554"/>
                    </a:cubicBezTo>
                    <a:cubicBezTo>
                      <a:pt x="5" y="577"/>
                      <a:pt x="0" y="615"/>
                      <a:pt x="7" y="619"/>
                    </a:cubicBezTo>
                    <a:cubicBezTo>
                      <a:pt x="13" y="623"/>
                      <a:pt x="36" y="601"/>
                      <a:pt x="46" y="581"/>
                    </a:cubicBezTo>
                    <a:cubicBezTo>
                      <a:pt x="56" y="560"/>
                      <a:pt x="47" y="520"/>
                      <a:pt x="71" y="497"/>
                    </a:cubicBezTo>
                    <a:cubicBezTo>
                      <a:pt x="95" y="474"/>
                      <a:pt x="151" y="468"/>
                      <a:pt x="192" y="444"/>
                    </a:cubicBezTo>
                    <a:cubicBezTo>
                      <a:pt x="233" y="420"/>
                      <a:pt x="287" y="401"/>
                      <a:pt x="318" y="354"/>
                    </a:cubicBezTo>
                    <a:cubicBezTo>
                      <a:pt x="349" y="307"/>
                      <a:pt x="373" y="220"/>
                      <a:pt x="375" y="167"/>
                    </a:cubicBezTo>
                    <a:cubicBezTo>
                      <a:pt x="377" y="113"/>
                      <a:pt x="352" y="59"/>
                      <a:pt x="329" y="31"/>
                    </a:cubicBezTo>
                    <a:cubicBezTo>
                      <a:pt x="307" y="3"/>
                      <a:pt x="272" y="0"/>
                      <a:pt x="242" y="0"/>
                    </a:cubicBezTo>
                    <a:cubicBezTo>
                      <a:pt x="212" y="0"/>
                      <a:pt x="173" y="18"/>
                      <a:pt x="147" y="34"/>
                    </a:cubicBezTo>
                    <a:cubicBezTo>
                      <a:pt x="121" y="51"/>
                      <a:pt x="100" y="69"/>
                      <a:pt x="85" y="102"/>
                    </a:cubicBezTo>
                    <a:cubicBezTo>
                      <a:pt x="70" y="136"/>
                      <a:pt x="55" y="198"/>
                      <a:pt x="54" y="230"/>
                    </a:cubicBezTo>
                    <a:cubicBezTo>
                      <a:pt x="53" y="262"/>
                      <a:pt x="74" y="285"/>
                      <a:pt x="82" y="295"/>
                    </a:cubicBezTo>
                    <a:cubicBezTo>
                      <a:pt x="91" y="305"/>
                      <a:pt x="102" y="299"/>
                      <a:pt x="105" y="295"/>
                    </a:cubicBezTo>
                    <a:cubicBezTo>
                      <a:pt x="108" y="291"/>
                      <a:pt x="104" y="278"/>
                      <a:pt x="102" y="27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50000">
                    <a:srgbClr val="00FFFF"/>
                  </a:gs>
                  <a:gs pos="100000">
                    <a:schemeClr val="bg1"/>
                  </a:gs>
                </a:gsLst>
                <a:lin ang="18900000" scaled="1"/>
              </a:gradFill>
              <a:ln w="31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693" name="Freeform 285"/>
              <p:cNvSpPr>
                <a:spLocks/>
              </p:cNvSpPr>
              <p:nvPr/>
            </p:nvSpPr>
            <p:spPr bwMode="auto">
              <a:xfrm rot="10412245" flipH="1">
                <a:off x="1283" y="1406"/>
                <a:ext cx="326" cy="219"/>
              </a:xfrm>
              <a:custGeom>
                <a:avLst/>
                <a:gdLst>
                  <a:gd name="T0" fmla="*/ 49 w 1025"/>
                  <a:gd name="T1" fmla="*/ 523 h 808"/>
                  <a:gd name="T2" fmla="*/ 49 w 1025"/>
                  <a:gd name="T3" fmla="*/ 571 h 808"/>
                  <a:gd name="T4" fmla="*/ 89 w 1025"/>
                  <a:gd name="T5" fmla="*/ 739 h 808"/>
                  <a:gd name="T6" fmla="*/ 265 w 1025"/>
                  <a:gd name="T7" fmla="*/ 595 h 808"/>
                  <a:gd name="T8" fmla="*/ 313 w 1025"/>
                  <a:gd name="T9" fmla="*/ 611 h 808"/>
                  <a:gd name="T10" fmla="*/ 281 w 1025"/>
                  <a:gd name="T11" fmla="*/ 787 h 808"/>
                  <a:gd name="T12" fmla="*/ 489 w 1025"/>
                  <a:gd name="T13" fmla="*/ 739 h 808"/>
                  <a:gd name="T14" fmla="*/ 569 w 1025"/>
                  <a:gd name="T15" fmla="*/ 675 h 808"/>
                  <a:gd name="T16" fmla="*/ 617 w 1025"/>
                  <a:gd name="T17" fmla="*/ 739 h 808"/>
                  <a:gd name="T18" fmla="*/ 865 w 1025"/>
                  <a:gd name="T19" fmla="*/ 667 h 808"/>
                  <a:gd name="T20" fmla="*/ 1009 w 1025"/>
                  <a:gd name="T21" fmla="*/ 667 h 808"/>
                  <a:gd name="T22" fmla="*/ 961 w 1025"/>
                  <a:gd name="T23" fmla="*/ 619 h 808"/>
                  <a:gd name="T24" fmla="*/ 873 w 1025"/>
                  <a:gd name="T25" fmla="*/ 467 h 808"/>
                  <a:gd name="T26" fmla="*/ 905 w 1025"/>
                  <a:gd name="T27" fmla="*/ 355 h 808"/>
                  <a:gd name="T28" fmla="*/ 873 w 1025"/>
                  <a:gd name="T29" fmla="*/ 275 h 808"/>
                  <a:gd name="T30" fmla="*/ 649 w 1025"/>
                  <a:gd name="T31" fmla="*/ 371 h 808"/>
                  <a:gd name="T32" fmla="*/ 665 w 1025"/>
                  <a:gd name="T33" fmla="*/ 243 h 808"/>
                  <a:gd name="T34" fmla="*/ 633 w 1025"/>
                  <a:gd name="T35" fmla="*/ 179 h 808"/>
                  <a:gd name="T36" fmla="*/ 633 w 1025"/>
                  <a:gd name="T37" fmla="*/ 115 h 808"/>
                  <a:gd name="T38" fmla="*/ 289 w 1025"/>
                  <a:gd name="T39" fmla="*/ 235 h 808"/>
                  <a:gd name="T40" fmla="*/ 409 w 1025"/>
                  <a:gd name="T41" fmla="*/ 179 h 808"/>
                  <a:gd name="T42" fmla="*/ 361 w 1025"/>
                  <a:gd name="T43" fmla="*/ 131 h 808"/>
                  <a:gd name="T44" fmla="*/ 297 w 1025"/>
                  <a:gd name="T45" fmla="*/ 35 h 808"/>
                  <a:gd name="T46" fmla="*/ 41 w 1025"/>
                  <a:gd name="T47" fmla="*/ 339 h 808"/>
                  <a:gd name="T48" fmla="*/ 49 w 1025"/>
                  <a:gd name="T49" fmla="*/ 523 h 8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25" h="808">
                    <a:moveTo>
                      <a:pt x="49" y="523"/>
                    </a:moveTo>
                    <a:cubicBezTo>
                      <a:pt x="57" y="531"/>
                      <a:pt x="42" y="535"/>
                      <a:pt x="49" y="571"/>
                    </a:cubicBezTo>
                    <a:cubicBezTo>
                      <a:pt x="56" y="607"/>
                      <a:pt x="53" y="735"/>
                      <a:pt x="89" y="739"/>
                    </a:cubicBezTo>
                    <a:cubicBezTo>
                      <a:pt x="125" y="743"/>
                      <a:pt x="228" y="616"/>
                      <a:pt x="265" y="595"/>
                    </a:cubicBezTo>
                    <a:cubicBezTo>
                      <a:pt x="302" y="574"/>
                      <a:pt x="310" y="579"/>
                      <a:pt x="313" y="611"/>
                    </a:cubicBezTo>
                    <a:cubicBezTo>
                      <a:pt x="316" y="643"/>
                      <a:pt x="252" y="766"/>
                      <a:pt x="281" y="787"/>
                    </a:cubicBezTo>
                    <a:cubicBezTo>
                      <a:pt x="310" y="808"/>
                      <a:pt x="441" y="758"/>
                      <a:pt x="489" y="739"/>
                    </a:cubicBezTo>
                    <a:cubicBezTo>
                      <a:pt x="537" y="720"/>
                      <a:pt x="548" y="675"/>
                      <a:pt x="569" y="675"/>
                    </a:cubicBezTo>
                    <a:cubicBezTo>
                      <a:pt x="590" y="675"/>
                      <a:pt x="568" y="740"/>
                      <a:pt x="617" y="739"/>
                    </a:cubicBezTo>
                    <a:cubicBezTo>
                      <a:pt x="666" y="738"/>
                      <a:pt x="800" y="679"/>
                      <a:pt x="865" y="667"/>
                    </a:cubicBezTo>
                    <a:cubicBezTo>
                      <a:pt x="930" y="655"/>
                      <a:pt x="993" y="675"/>
                      <a:pt x="1009" y="667"/>
                    </a:cubicBezTo>
                    <a:cubicBezTo>
                      <a:pt x="1025" y="659"/>
                      <a:pt x="984" y="652"/>
                      <a:pt x="961" y="619"/>
                    </a:cubicBezTo>
                    <a:cubicBezTo>
                      <a:pt x="938" y="586"/>
                      <a:pt x="882" y="511"/>
                      <a:pt x="873" y="467"/>
                    </a:cubicBezTo>
                    <a:cubicBezTo>
                      <a:pt x="864" y="423"/>
                      <a:pt x="905" y="387"/>
                      <a:pt x="905" y="355"/>
                    </a:cubicBezTo>
                    <a:cubicBezTo>
                      <a:pt x="905" y="323"/>
                      <a:pt x="916" y="272"/>
                      <a:pt x="873" y="275"/>
                    </a:cubicBezTo>
                    <a:cubicBezTo>
                      <a:pt x="830" y="278"/>
                      <a:pt x="684" y="376"/>
                      <a:pt x="649" y="371"/>
                    </a:cubicBezTo>
                    <a:cubicBezTo>
                      <a:pt x="614" y="366"/>
                      <a:pt x="668" y="275"/>
                      <a:pt x="665" y="243"/>
                    </a:cubicBezTo>
                    <a:cubicBezTo>
                      <a:pt x="662" y="211"/>
                      <a:pt x="638" y="200"/>
                      <a:pt x="633" y="179"/>
                    </a:cubicBezTo>
                    <a:cubicBezTo>
                      <a:pt x="628" y="158"/>
                      <a:pt x="690" y="106"/>
                      <a:pt x="633" y="115"/>
                    </a:cubicBezTo>
                    <a:cubicBezTo>
                      <a:pt x="576" y="124"/>
                      <a:pt x="326" y="224"/>
                      <a:pt x="289" y="235"/>
                    </a:cubicBezTo>
                    <a:cubicBezTo>
                      <a:pt x="252" y="246"/>
                      <a:pt x="397" y="196"/>
                      <a:pt x="409" y="179"/>
                    </a:cubicBezTo>
                    <a:cubicBezTo>
                      <a:pt x="421" y="162"/>
                      <a:pt x="380" y="155"/>
                      <a:pt x="361" y="131"/>
                    </a:cubicBezTo>
                    <a:cubicBezTo>
                      <a:pt x="342" y="107"/>
                      <a:pt x="350" y="0"/>
                      <a:pt x="297" y="35"/>
                    </a:cubicBezTo>
                    <a:cubicBezTo>
                      <a:pt x="244" y="70"/>
                      <a:pt x="82" y="258"/>
                      <a:pt x="41" y="339"/>
                    </a:cubicBezTo>
                    <a:cubicBezTo>
                      <a:pt x="0" y="420"/>
                      <a:pt x="47" y="485"/>
                      <a:pt x="49" y="523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00"/>
                  </a:gs>
                  <a:gs pos="50000">
                    <a:srgbClr val="003300"/>
                  </a:gs>
                  <a:gs pos="100000">
                    <a:srgbClr val="00FF00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694" name="Freeform 286"/>
              <p:cNvSpPr>
                <a:spLocks/>
              </p:cNvSpPr>
              <p:nvPr/>
            </p:nvSpPr>
            <p:spPr bwMode="auto">
              <a:xfrm rot="14427187" flipH="1">
                <a:off x="1153" y="1603"/>
                <a:ext cx="328" cy="217"/>
              </a:xfrm>
              <a:custGeom>
                <a:avLst/>
                <a:gdLst>
                  <a:gd name="T0" fmla="*/ 49 w 1025"/>
                  <a:gd name="T1" fmla="*/ 523 h 808"/>
                  <a:gd name="T2" fmla="*/ 49 w 1025"/>
                  <a:gd name="T3" fmla="*/ 571 h 808"/>
                  <a:gd name="T4" fmla="*/ 89 w 1025"/>
                  <a:gd name="T5" fmla="*/ 739 h 808"/>
                  <a:gd name="T6" fmla="*/ 265 w 1025"/>
                  <a:gd name="T7" fmla="*/ 595 h 808"/>
                  <a:gd name="T8" fmla="*/ 313 w 1025"/>
                  <a:gd name="T9" fmla="*/ 611 h 808"/>
                  <a:gd name="T10" fmla="*/ 281 w 1025"/>
                  <a:gd name="T11" fmla="*/ 787 h 808"/>
                  <a:gd name="T12" fmla="*/ 489 w 1025"/>
                  <a:gd name="T13" fmla="*/ 739 h 808"/>
                  <a:gd name="T14" fmla="*/ 569 w 1025"/>
                  <a:gd name="T15" fmla="*/ 675 h 808"/>
                  <a:gd name="T16" fmla="*/ 617 w 1025"/>
                  <a:gd name="T17" fmla="*/ 739 h 808"/>
                  <a:gd name="T18" fmla="*/ 865 w 1025"/>
                  <a:gd name="T19" fmla="*/ 667 h 808"/>
                  <a:gd name="T20" fmla="*/ 1009 w 1025"/>
                  <a:gd name="T21" fmla="*/ 667 h 808"/>
                  <a:gd name="T22" fmla="*/ 961 w 1025"/>
                  <a:gd name="T23" fmla="*/ 619 h 808"/>
                  <a:gd name="T24" fmla="*/ 873 w 1025"/>
                  <a:gd name="T25" fmla="*/ 467 h 808"/>
                  <a:gd name="T26" fmla="*/ 905 w 1025"/>
                  <a:gd name="T27" fmla="*/ 355 h 808"/>
                  <a:gd name="T28" fmla="*/ 873 w 1025"/>
                  <a:gd name="T29" fmla="*/ 275 h 808"/>
                  <a:gd name="T30" fmla="*/ 649 w 1025"/>
                  <a:gd name="T31" fmla="*/ 371 h 808"/>
                  <a:gd name="T32" fmla="*/ 665 w 1025"/>
                  <a:gd name="T33" fmla="*/ 243 h 808"/>
                  <a:gd name="T34" fmla="*/ 633 w 1025"/>
                  <a:gd name="T35" fmla="*/ 179 h 808"/>
                  <a:gd name="T36" fmla="*/ 633 w 1025"/>
                  <a:gd name="T37" fmla="*/ 115 h 808"/>
                  <a:gd name="T38" fmla="*/ 289 w 1025"/>
                  <a:gd name="T39" fmla="*/ 235 h 808"/>
                  <a:gd name="T40" fmla="*/ 409 w 1025"/>
                  <a:gd name="T41" fmla="*/ 179 h 808"/>
                  <a:gd name="T42" fmla="*/ 361 w 1025"/>
                  <a:gd name="T43" fmla="*/ 131 h 808"/>
                  <a:gd name="T44" fmla="*/ 297 w 1025"/>
                  <a:gd name="T45" fmla="*/ 35 h 808"/>
                  <a:gd name="T46" fmla="*/ 41 w 1025"/>
                  <a:gd name="T47" fmla="*/ 339 h 808"/>
                  <a:gd name="T48" fmla="*/ 49 w 1025"/>
                  <a:gd name="T49" fmla="*/ 523 h 8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25" h="808">
                    <a:moveTo>
                      <a:pt x="49" y="523"/>
                    </a:moveTo>
                    <a:cubicBezTo>
                      <a:pt x="57" y="531"/>
                      <a:pt x="42" y="535"/>
                      <a:pt x="49" y="571"/>
                    </a:cubicBezTo>
                    <a:cubicBezTo>
                      <a:pt x="56" y="607"/>
                      <a:pt x="53" y="735"/>
                      <a:pt x="89" y="739"/>
                    </a:cubicBezTo>
                    <a:cubicBezTo>
                      <a:pt x="125" y="743"/>
                      <a:pt x="228" y="616"/>
                      <a:pt x="265" y="595"/>
                    </a:cubicBezTo>
                    <a:cubicBezTo>
                      <a:pt x="302" y="574"/>
                      <a:pt x="310" y="579"/>
                      <a:pt x="313" y="611"/>
                    </a:cubicBezTo>
                    <a:cubicBezTo>
                      <a:pt x="316" y="643"/>
                      <a:pt x="252" y="766"/>
                      <a:pt x="281" y="787"/>
                    </a:cubicBezTo>
                    <a:cubicBezTo>
                      <a:pt x="310" y="808"/>
                      <a:pt x="441" y="758"/>
                      <a:pt x="489" y="739"/>
                    </a:cubicBezTo>
                    <a:cubicBezTo>
                      <a:pt x="537" y="720"/>
                      <a:pt x="548" y="675"/>
                      <a:pt x="569" y="675"/>
                    </a:cubicBezTo>
                    <a:cubicBezTo>
                      <a:pt x="590" y="675"/>
                      <a:pt x="568" y="740"/>
                      <a:pt x="617" y="739"/>
                    </a:cubicBezTo>
                    <a:cubicBezTo>
                      <a:pt x="666" y="738"/>
                      <a:pt x="800" y="679"/>
                      <a:pt x="865" y="667"/>
                    </a:cubicBezTo>
                    <a:cubicBezTo>
                      <a:pt x="930" y="655"/>
                      <a:pt x="993" y="675"/>
                      <a:pt x="1009" y="667"/>
                    </a:cubicBezTo>
                    <a:cubicBezTo>
                      <a:pt x="1025" y="659"/>
                      <a:pt x="984" y="652"/>
                      <a:pt x="961" y="619"/>
                    </a:cubicBezTo>
                    <a:cubicBezTo>
                      <a:pt x="938" y="586"/>
                      <a:pt x="882" y="511"/>
                      <a:pt x="873" y="467"/>
                    </a:cubicBezTo>
                    <a:cubicBezTo>
                      <a:pt x="864" y="423"/>
                      <a:pt x="905" y="387"/>
                      <a:pt x="905" y="355"/>
                    </a:cubicBezTo>
                    <a:cubicBezTo>
                      <a:pt x="905" y="323"/>
                      <a:pt x="916" y="272"/>
                      <a:pt x="873" y="275"/>
                    </a:cubicBezTo>
                    <a:cubicBezTo>
                      <a:pt x="830" y="278"/>
                      <a:pt x="684" y="376"/>
                      <a:pt x="649" y="371"/>
                    </a:cubicBezTo>
                    <a:cubicBezTo>
                      <a:pt x="614" y="366"/>
                      <a:pt x="668" y="275"/>
                      <a:pt x="665" y="243"/>
                    </a:cubicBezTo>
                    <a:cubicBezTo>
                      <a:pt x="662" y="211"/>
                      <a:pt x="638" y="200"/>
                      <a:pt x="633" y="179"/>
                    </a:cubicBezTo>
                    <a:cubicBezTo>
                      <a:pt x="628" y="158"/>
                      <a:pt x="690" y="106"/>
                      <a:pt x="633" y="115"/>
                    </a:cubicBezTo>
                    <a:cubicBezTo>
                      <a:pt x="576" y="124"/>
                      <a:pt x="326" y="224"/>
                      <a:pt x="289" y="235"/>
                    </a:cubicBezTo>
                    <a:cubicBezTo>
                      <a:pt x="252" y="246"/>
                      <a:pt x="397" y="196"/>
                      <a:pt x="409" y="179"/>
                    </a:cubicBezTo>
                    <a:cubicBezTo>
                      <a:pt x="421" y="162"/>
                      <a:pt x="380" y="155"/>
                      <a:pt x="361" y="131"/>
                    </a:cubicBezTo>
                    <a:cubicBezTo>
                      <a:pt x="342" y="107"/>
                      <a:pt x="350" y="0"/>
                      <a:pt x="297" y="35"/>
                    </a:cubicBezTo>
                    <a:cubicBezTo>
                      <a:pt x="244" y="70"/>
                      <a:pt x="82" y="258"/>
                      <a:pt x="41" y="339"/>
                    </a:cubicBezTo>
                    <a:cubicBezTo>
                      <a:pt x="0" y="420"/>
                      <a:pt x="47" y="485"/>
                      <a:pt x="49" y="523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00"/>
                  </a:gs>
                  <a:gs pos="50000">
                    <a:srgbClr val="003300"/>
                  </a:gs>
                  <a:gs pos="100000">
                    <a:srgbClr val="00FF00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695" name="Freeform 287"/>
              <p:cNvSpPr>
                <a:spLocks/>
              </p:cNvSpPr>
              <p:nvPr/>
            </p:nvSpPr>
            <p:spPr bwMode="auto">
              <a:xfrm rot="8216327" flipV="1">
                <a:off x="1056" y="1324"/>
                <a:ext cx="500" cy="529"/>
              </a:xfrm>
              <a:custGeom>
                <a:avLst/>
                <a:gdLst>
                  <a:gd name="T0" fmla="*/ 1104 w 1104"/>
                  <a:gd name="T1" fmla="*/ 0 h 1160"/>
                  <a:gd name="T2" fmla="*/ 768 w 1104"/>
                  <a:gd name="T3" fmla="*/ 96 h 1160"/>
                  <a:gd name="T4" fmla="*/ 576 w 1104"/>
                  <a:gd name="T5" fmla="*/ 384 h 1160"/>
                  <a:gd name="T6" fmla="*/ 384 w 1104"/>
                  <a:gd name="T7" fmla="*/ 816 h 1160"/>
                  <a:gd name="T8" fmla="*/ 192 w 1104"/>
                  <a:gd name="T9" fmla="*/ 1104 h 1160"/>
                  <a:gd name="T10" fmla="*/ 0 w 1104"/>
                  <a:gd name="T11" fmla="*/ 1152 h 1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04" h="1160">
                    <a:moveTo>
                      <a:pt x="1104" y="0"/>
                    </a:moveTo>
                    <a:cubicBezTo>
                      <a:pt x="980" y="16"/>
                      <a:pt x="856" y="32"/>
                      <a:pt x="768" y="96"/>
                    </a:cubicBezTo>
                    <a:cubicBezTo>
                      <a:pt x="680" y="160"/>
                      <a:pt x="640" y="264"/>
                      <a:pt x="576" y="384"/>
                    </a:cubicBezTo>
                    <a:cubicBezTo>
                      <a:pt x="512" y="504"/>
                      <a:pt x="448" y="696"/>
                      <a:pt x="384" y="816"/>
                    </a:cubicBezTo>
                    <a:cubicBezTo>
                      <a:pt x="320" y="936"/>
                      <a:pt x="256" y="1048"/>
                      <a:pt x="192" y="1104"/>
                    </a:cubicBezTo>
                    <a:cubicBezTo>
                      <a:pt x="128" y="1160"/>
                      <a:pt x="64" y="1156"/>
                      <a:pt x="0" y="1152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7696" name="Group 288"/>
              <p:cNvGrpSpPr>
                <a:grpSpLocks/>
              </p:cNvGrpSpPr>
              <p:nvPr/>
            </p:nvGrpSpPr>
            <p:grpSpPr bwMode="auto">
              <a:xfrm rot="8216327" flipV="1">
                <a:off x="1249" y="1476"/>
                <a:ext cx="131" cy="88"/>
                <a:chOff x="3120" y="2688"/>
                <a:chExt cx="288" cy="192"/>
              </a:xfrm>
            </p:grpSpPr>
            <p:sp>
              <p:nvSpPr>
                <p:cNvPr id="17697" name="Oval 289"/>
                <p:cNvSpPr>
                  <a:spLocks noChangeArrowheads="1"/>
                </p:cNvSpPr>
                <p:nvPr/>
              </p:nvSpPr>
              <p:spPr bwMode="auto">
                <a:xfrm>
                  <a:off x="3120" y="2688"/>
                  <a:ext cx="192" cy="19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660066"/>
                    </a:gs>
                    <a:gs pos="100000">
                      <a:schemeClr val="tx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698" name="Line 290"/>
                <p:cNvSpPr>
                  <a:spLocks noChangeShapeType="1"/>
                </p:cNvSpPr>
                <p:nvPr/>
              </p:nvSpPr>
              <p:spPr bwMode="auto">
                <a:xfrm flipV="1">
                  <a:off x="3312" y="2688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7699" name="Group 291"/>
              <p:cNvGrpSpPr>
                <a:grpSpLocks/>
              </p:cNvGrpSpPr>
              <p:nvPr/>
            </p:nvGrpSpPr>
            <p:grpSpPr bwMode="auto">
              <a:xfrm rot="6702356" flipV="1">
                <a:off x="1132" y="1375"/>
                <a:ext cx="146" cy="104"/>
                <a:chOff x="3120" y="2688"/>
                <a:chExt cx="288" cy="192"/>
              </a:xfrm>
            </p:grpSpPr>
            <p:sp>
              <p:nvSpPr>
                <p:cNvPr id="17700" name="Oval 292"/>
                <p:cNvSpPr>
                  <a:spLocks noChangeArrowheads="1"/>
                </p:cNvSpPr>
                <p:nvPr/>
              </p:nvSpPr>
              <p:spPr bwMode="auto">
                <a:xfrm>
                  <a:off x="3120" y="2688"/>
                  <a:ext cx="192" cy="19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660066"/>
                    </a:gs>
                    <a:gs pos="100000">
                      <a:schemeClr val="tx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701" name="Line 293"/>
                <p:cNvSpPr>
                  <a:spLocks noChangeShapeType="1"/>
                </p:cNvSpPr>
                <p:nvPr/>
              </p:nvSpPr>
              <p:spPr bwMode="auto">
                <a:xfrm flipV="1">
                  <a:off x="3312" y="2688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7702" name="Group 294"/>
              <p:cNvGrpSpPr>
                <a:grpSpLocks/>
              </p:cNvGrpSpPr>
              <p:nvPr/>
            </p:nvGrpSpPr>
            <p:grpSpPr bwMode="auto">
              <a:xfrm rot="7572594" flipV="1">
                <a:off x="1568" y="1582"/>
                <a:ext cx="87" cy="66"/>
                <a:chOff x="3120" y="2688"/>
                <a:chExt cx="288" cy="192"/>
              </a:xfrm>
            </p:grpSpPr>
            <p:sp>
              <p:nvSpPr>
                <p:cNvPr id="17703" name="Oval 295"/>
                <p:cNvSpPr>
                  <a:spLocks noChangeArrowheads="1"/>
                </p:cNvSpPr>
                <p:nvPr/>
              </p:nvSpPr>
              <p:spPr bwMode="auto">
                <a:xfrm>
                  <a:off x="3120" y="2688"/>
                  <a:ext cx="192" cy="19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660066"/>
                    </a:gs>
                    <a:gs pos="100000">
                      <a:schemeClr val="tx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704" name="Line 296"/>
                <p:cNvSpPr>
                  <a:spLocks noChangeShapeType="1"/>
                </p:cNvSpPr>
                <p:nvPr/>
              </p:nvSpPr>
              <p:spPr bwMode="auto">
                <a:xfrm flipV="1">
                  <a:off x="3312" y="2688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7705" name="Group 297"/>
              <p:cNvGrpSpPr>
                <a:grpSpLocks/>
              </p:cNvGrpSpPr>
              <p:nvPr/>
            </p:nvGrpSpPr>
            <p:grpSpPr bwMode="auto">
              <a:xfrm rot="8216327" flipV="1">
                <a:off x="1630" y="1615"/>
                <a:ext cx="87" cy="66"/>
                <a:chOff x="3120" y="2688"/>
                <a:chExt cx="288" cy="192"/>
              </a:xfrm>
            </p:grpSpPr>
            <p:sp>
              <p:nvSpPr>
                <p:cNvPr id="17706" name="Oval 298"/>
                <p:cNvSpPr>
                  <a:spLocks noChangeArrowheads="1"/>
                </p:cNvSpPr>
                <p:nvPr/>
              </p:nvSpPr>
              <p:spPr bwMode="auto">
                <a:xfrm>
                  <a:off x="3120" y="2688"/>
                  <a:ext cx="192" cy="19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660066"/>
                    </a:gs>
                    <a:gs pos="100000">
                      <a:schemeClr val="tx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707" name="Line 299"/>
                <p:cNvSpPr>
                  <a:spLocks noChangeShapeType="1"/>
                </p:cNvSpPr>
                <p:nvPr/>
              </p:nvSpPr>
              <p:spPr bwMode="auto">
                <a:xfrm flipV="1">
                  <a:off x="3312" y="2688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7708" name="Group 300"/>
              <p:cNvGrpSpPr>
                <a:grpSpLocks/>
              </p:cNvGrpSpPr>
              <p:nvPr/>
            </p:nvGrpSpPr>
            <p:grpSpPr bwMode="auto">
              <a:xfrm rot="-34983673" flipH="1" flipV="1">
                <a:off x="1260" y="1615"/>
                <a:ext cx="131" cy="88"/>
                <a:chOff x="3120" y="2688"/>
                <a:chExt cx="288" cy="192"/>
              </a:xfrm>
            </p:grpSpPr>
            <p:sp>
              <p:nvSpPr>
                <p:cNvPr id="17709" name="Oval 301"/>
                <p:cNvSpPr>
                  <a:spLocks noChangeArrowheads="1"/>
                </p:cNvSpPr>
                <p:nvPr/>
              </p:nvSpPr>
              <p:spPr bwMode="auto">
                <a:xfrm>
                  <a:off x="3120" y="2688"/>
                  <a:ext cx="192" cy="19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660066"/>
                    </a:gs>
                    <a:gs pos="100000">
                      <a:schemeClr val="tx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710" name="Line 302"/>
                <p:cNvSpPr>
                  <a:spLocks noChangeShapeType="1"/>
                </p:cNvSpPr>
                <p:nvPr/>
              </p:nvSpPr>
              <p:spPr bwMode="auto">
                <a:xfrm flipV="1">
                  <a:off x="3312" y="2688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7711" name="Group 303"/>
              <p:cNvGrpSpPr>
                <a:grpSpLocks/>
              </p:cNvGrpSpPr>
              <p:nvPr/>
            </p:nvGrpSpPr>
            <p:grpSpPr bwMode="auto">
              <a:xfrm rot="-34983673" flipH="1" flipV="1">
                <a:off x="1398" y="1635"/>
                <a:ext cx="131" cy="87"/>
                <a:chOff x="3120" y="2688"/>
                <a:chExt cx="288" cy="192"/>
              </a:xfrm>
            </p:grpSpPr>
            <p:sp>
              <p:nvSpPr>
                <p:cNvPr id="17712" name="Oval 304"/>
                <p:cNvSpPr>
                  <a:spLocks noChangeArrowheads="1"/>
                </p:cNvSpPr>
                <p:nvPr/>
              </p:nvSpPr>
              <p:spPr bwMode="auto">
                <a:xfrm>
                  <a:off x="3120" y="2688"/>
                  <a:ext cx="192" cy="19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660066"/>
                    </a:gs>
                    <a:gs pos="100000">
                      <a:schemeClr val="tx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713" name="Line 305"/>
                <p:cNvSpPr>
                  <a:spLocks noChangeShapeType="1"/>
                </p:cNvSpPr>
                <p:nvPr/>
              </p:nvSpPr>
              <p:spPr bwMode="auto">
                <a:xfrm flipV="1">
                  <a:off x="3312" y="2688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7714" name="Group 306"/>
              <p:cNvGrpSpPr>
                <a:grpSpLocks/>
              </p:cNvGrpSpPr>
              <p:nvPr/>
            </p:nvGrpSpPr>
            <p:grpSpPr bwMode="auto">
              <a:xfrm rot="-37935996" flipH="1" flipV="1">
                <a:off x="1490" y="1641"/>
                <a:ext cx="88" cy="64"/>
                <a:chOff x="3120" y="2688"/>
                <a:chExt cx="288" cy="192"/>
              </a:xfrm>
            </p:grpSpPr>
            <p:sp>
              <p:nvSpPr>
                <p:cNvPr id="17715" name="Oval 307"/>
                <p:cNvSpPr>
                  <a:spLocks noChangeArrowheads="1"/>
                </p:cNvSpPr>
                <p:nvPr/>
              </p:nvSpPr>
              <p:spPr bwMode="auto">
                <a:xfrm>
                  <a:off x="3120" y="2688"/>
                  <a:ext cx="192" cy="19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660066"/>
                    </a:gs>
                    <a:gs pos="100000">
                      <a:schemeClr val="tx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716" name="Line 308"/>
                <p:cNvSpPr>
                  <a:spLocks noChangeShapeType="1"/>
                </p:cNvSpPr>
                <p:nvPr/>
              </p:nvSpPr>
              <p:spPr bwMode="auto">
                <a:xfrm flipV="1">
                  <a:off x="3312" y="2688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7717" name="Group 309"/>
              <p:cNvGrpSpPr>
                <a:grpSpLocks/>
              </p:cNvGrpSpPr>
              <p:nvPr/>
            </p:nvGrpSpPr>
            <p:grpSpPr bwMode="auto">
              <a:xfrm rot="-39076355" flipH="1" flipV="1">
                <a:off x="1613" y="1649"/>
                <a:ext cx="104" cy="73"/>
                <a:chOff x="3120" y="2688"/>
                <a:chExt cx="288" cy="192"/>
              </a:xfrm>
            </p:grpSpPr>
            <p:sp>
              <p:nvSpPr>
                <p:cNvPr id="17718" name="Oval 310"/>
                <p:cNvSpPr>
                  <a:spLocks noChangeArrowheads="1"/>
                </p:cNvSpPr>
                <p:nvPr/>
              </p:nvSpPr>
              <p:spPr bwMode="auto">
                <a:xfrm>
                  <a:off x="3120" y="2688"/>
                  <a:ext cx="192" cy="19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660066"/>
                    </a:gs>
                    <a:gs pos="100000">
                      <a:schemeClr val="tx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719" name="Line 311"/>
                <p:cNvSpPr>
                  <a:spLocks noChangeShapeType="1"/>
                </p:cNvSpPr>
                <p:nvPr/>
              </p:nvSpPr>
              <p:spPr bwMode="auto">
                <a:xfrm flipV="1">
                  <a:off x="3312" y="2688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7720" name="Group 312"/>
              <p:cNvGrpSpPr>
                <a:grpSpLocks/>
              </p:cNvGrpSpPr>
              <p:nvPr/>
            </p:nvGrpSpPr>
            <p:grpSpPr bwMode="auto">
              <a:xfrm rot="7572594" flipV="1">
                <a:off x="1463" y="1544"/>
                <a:ext cx="130" cy="87"/>
                <a:chOff x="3120" y="2688"/>
                <a:chExt cx="288" cy="192"/>
              </a:xfrm>
            </p:grpSpPr>
            <p:sp>
              <p:nvSpPr>
                <p:cNvPr id="17721" name="Oval 313"/>
                <p:cNvSpPr>
                  <a:spLocks noChangeArrowheads="1"/>
                </p:cNvSpPr>
                <p:nvPr/>
              </p:nvSpPr>
              <p:spPr bwMode="auto">
                <a:xfrm>
                  <a:off x="3120" y="2688"/>
                  <a:ext cx="192" cy="19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660066"/>
                    </a:gs>
                    <a:gs pos="100000">
                      <a:schemeClr val="tx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722" name="Line 314"/>
                <p:cNvSpPr>
                  <a:spLocks noChangeShapeType="1"/>
                </p:cNvSpPr>
                <p:nvPr/>
              </p:nvSpPr>
              <p:spPr bwMode="auto">
                <a:xfrm flipV="1">
                  <a:off x="3312" y="2688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7723" name="Group 315"/>
              <p:cNvGrpSpPr>
                <a:grpSpLocks/>
              </p:cNvGrpSpPr>
              <p:nvPr/>
            </p:nvGrpSpPr>
            <p:grpSpPr bwMode="auto">
              <a:xfrm rot="-36847621" flipH="1" flipV="1">
                <a:off x="1565" y="1674"/>
                <a:ext cx="88" cy="65"/>
                <a:chOff x="3120" y="2688"/>
                <a:chExt cx="288" cy="192"/>
              </a:xfrm>
            </p:grpSpPr>
            <p:sp>
              <p:nvSpPr>
                <p:cNvPr id="17724" name="Oval 316"/>
                <p:cNvSpPr>
                  <a:spLocks noChangeArrowheads="1"/>
                </p:cNvSpPr>
                <p:nvPr/>
              </p:nvSpPr>
              <p:spPr bwMode="auto">
                <a:xfrm>
                  <a:off x="3120" y="2688"/>
                  <a:ext cx="192" cy="19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660066"/>
                    </a:gs>
                    <a:gs pos="100000">
                      <a:schemeClr val="tx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725" name="Line 317"/>
                <p:cNvSpPr>
                  <a:spLocks noChangeShapeType="1"/>
                </p:cNvSpPr>
                <p:nvPr/>
              </p:nvSpPr>
              <p:spPr bwMode="auto">
                <a:xfrm flipV="1">
                  <a:off x="3312" y="2688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7726" name="Group 318"/>
              <p:cNvGrpSpPr>
                <a:grpSpLocks/>
              </p:cNvGrpSpPr>
              <p:nvPr/>
            </p:nvGrpSpPr>
            <p:grpSpPr bwMode="auto">
              <a:xfrm rot="-34983673" flipH="1" flipV="1">
                <a:off x="1094" y="1544"/>
                <a:ext cx="173" cy="110"/>
                <a:chOff x="3120" y="2688"/>
                <a:chExt cx="288" cy="192"/>
              </a:xfrm>
            </p:grpSpPr>
            <p:sp>
              <p:nvSpPr>
                <p:cNvPr id="17727" name="Oval 319"/>
                <p:cNvSpPr>
                  <a:spLocks noChangeArrowheads="1"/>
                </p:cNvSpPr>
                <p:nvPr/>
              </p:nvSpPr>
              <p:spPr bwMode="auto">
                <a:xfrm>
                  <a:off x="3120" y="2688"/>
                  <a:ext cx="192" cy="19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660066"/>
                    </a:gs>
                    <a:gs pos="100000">
                      <a:schemeClr val="tx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728" name="Line 320"/>
                <p:cNvSpPr>
                  <a:spLocks noChangeShapeType="1"/>
                </p:cNvSpPr>
                <p:nvPr/>
              </p:nvSpPr>
              <p:spPr bwMode="auto">
                <a:xfrm flipV="1">
                  <a:off x="3312" y="2688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17729" name="Freeform 321"/>
              <p:cNvSpPr>
                <a:spLocks/>
              </p:cNvSpPr>
              <p:nvPr/>
            </p:nvSpPr>
            <p:spPr bwMode="auto">
              <a:xfrm rot="19016327" flipV="1">
                <a:off x="902" y="1284"/>
                <a:ext cx="326" cy="219"/>
              </a:xfrm>
              <a:custGeom>
                <a:avLst/>
                <a:gdLst>
                  <a:gd name="T0" fmla="*/ 49 w 1025"/>
                  <a:gd name="T1" fmla="*/ 523 h 808"/>
                  <a:gd name="T2" fmla="*/ 49 w 1025"/>
                  <a:gd name="T3" fmla="*/ 571 h 808"/>
                  <a:gd name="T4" fmla="*/ 89 w 1025"/>
                  <a:gd name="T5" fmla="*/ 739 h 808"/>
                  <a:gd name="T6" fmla="*/ 265 w 1025"/>
                  <a:gd name="T7" fmla="*/ 595 h 808"/>
                  <a:gd name="T8" fmla="*/ 313 w 1025"/>
                  <a:gd name="T9" fmla="*/ 611 h 808"/>
                  <a:gd name="T10" fmla="*/ 281 w 1025"/>
                  <a:gd name="T11" fmla="*/ 787 h 808"/>
                  <a:gd name="T12" fmla="*/ 489 w 1025"/>
                  <a:gd name="T13" fmla="*/ 739 h 808"/>
                  <a:gd name="T14" fmla="*/ 569 w 1025"/>
                  <a:gd name="T15" fmla="*/ 675 h 808"/>
                  <a:gd name="T16" fmla="*/ 617 w 1025"/>
                  <a:gd name="T17" fmla="*/ 739 h 808"/>
                  <a:gd name="T18" fmla="*/ 865 w 1025"/>
                  <a:gd name="T19" fmla="*/ 667 h 808"/>
                  <a:gd name="T20" fmla="*/ 1009 w 1025"/>
                  <a:gd name="T21" fmla="*/ 667 h 808"/>
                  <a:gd name="T22" fmla="*/ 961 w 1025"/>
                  <a:gd name="T23" fmla="*/ 619 h 808"/>
                  <a:gd name="T24" fmla="*/ 873 w 1025"/>
                  <a:gd name="T25" fmla="*/ 467 h 808"/>
                  <a:gd name="T26" fmla="*/ 905 w 1025"/>
                  <a:gd name="T27" fmla="*/ 355 h 808"/>
                  <a:gd name="T28" fmla="*/ 873 w 1025"/>
                  <a:gd name="T29" fmla="*/ 275 h 808"/>
                  <a:gd name="T30" fmla="*/ 649 w 1025"/>
                  <a:gd name="T31" fmla="*/ 371 h 808"/>
                  <a:gd name="T32" fmla="*/ 665 w 1025"/>
                  <a:gd name="T33" fmla="*/ 243 h 808"/>
                  <a:gd name="T34" fmla="*/ 633 w 1025"/>
                  <a:gd name="T35" fmla="*/ 179 h 808"/>
                  <a:gd name="T36" fmla="*/ 633 w 1025"/>
                  <a:gd name="T37" fmla="*/ 115 h 808"/>
                  <a:gd name="T38" fmla="*/ 289 w 1025"/>
                  <a:gd name="T39" fmla="*/ 235 h 808"/>
                  <a:gd name="T40" fmla="*/ 409 w 1025"/>
                  <a:gd name="T41" fmla="*/ 179 h 808"/>
                  <a:gd name="T42" fmla="*/ 361 w 1025"/>
                  <a:gd name="T43" fmla="*/ 131 h 808"/>
                  <a:gd name="T44" fmla="*/ 297 w 1025"/>
                  <a:gd name="T45" fmla="*/ 35 h 808"/>
                  <a:gd name="T46" fmla="*/ 41 w 1025"/>
                  <a:gd name="T47" fmla="*/ 339 h 808"/>
                  <a:gd name="T48" fmla="*/ 49 w 1025"/>
                  <a:gd name="T49" fmla="*/ 523 h 8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25" h="808">
                    <a:moveTo>
                      <a:pt x="49" y="523"/>
                    </a:moveTo>
                    <a:cubicBezTo>
                      <a:pt x="57" y="531"/>
                      <a:pt x="42" y="535"/>
                      <a:pt x="49" y="571"/>
                    </a:cubicBezTo>
                    <a:cubicBezTo>
                      <a:pt x="56" y="607"/>
                      <a:pt x="53" y="735"/>
                      <a:pt x="89" y="739"/>
                    </a:cubicBezTo>
                    <a:cubicBezTo>
                      <a:pt x="125" y="743"/>
                      <a:pt x="228" y="616"/>
                      <a:pt x="265" y="595"/>
                    </a:cubicBezTo>
                    <a:cubicBezTo>
                      <a:pt x="302" y="574"/>
                      <a:pt x="310" y="579"/>
                      <a:pt x="313" y="611"/>
                    </a:cubicBezTo>
                    <a:cubicBezTo>
                      <a:pt x="316" y="643"/>
                      <a:pt x="252" y="766"/>
                      <a:pt x="281" y="787"/>
                    </a:cubicBezTo>
                    <a:cubicBezTo>
                      <a:pt x="310" y="808"/>
                      <a:pt x="441" y="758"/>
                      <a:pt x="489" y="739"/>
                    </a:cubicBezTo>
                    <a:cubicBezTo>
                      <a:pt x="537" y="720"/>
                      <a:pt x="548" y="675"/>
                      <a:pt x="569" y="675"/>
                    </a:cubicBezTo>
                    <a:cubicBezTo>
                      <a:pt x="590" y="675"/>
                      <a:pt x="568" y="740"/>
                      <a:pt x="617" y="739"/>
                    </a:cubicBezTo>
                    <a:cubicBezTo>
                      <a:pt x="666" y="738"/>
                      <a:pt x="800" y="679"/>
                      <a:pt x="865" y="667"/>
                    </a:cubicBezTo>
                    <a:cubicBezTo>
                      <a:pt x="930" y="655"/>
                      <a:pt x="993" y="675"/>
                      <a:pt x="1009" y="667"/>
                    </a:cubicBezTo>
                    <a:cubicBezTo>
                      <a:pt x="1025" y="659"/>
                      <a:pt x="984" y="652"/>
                      <a:pt x="961" y="619"/>
                    </a:cubicBezTo>
                    <a:cubicBezTo>
                      <a:pt x="938" y="586"/>
                      <a:pt x="882" y="511"/>
                      <a:pt x="873" y="467"/>
                    </a:cubicBezTo>
                    <a:cubicBezTo>
                      <a:pt x="864" y="423"/>
                      <a:pt x="905" y="387"/>
                      <a:pt x="905" y="355"/>
                    </a:cubicBezTo>
                    <a:cubicBezTo>
                      <a:pt x="905" y="323"/>
                      <a:pt x="916" y="272"/>
                      <a:pt x="873" y="275"/>
                    </a:cubicBezTo>
                    <a:cubicBezTo>
                      <a:pt x="830" y="278"/>
                      <a:pt x="684" y="376"/>
                      <a:pt x="649" y="371"/>
                    </a:cubicBezTo>
                    <a:cubicBezTo>
                      <a:pt x="614" y="366"/>
                      <a:pt x="668" y="275"/>
                      <a:pt x="665" y="243"/>
                    </a:cubicBezTo>
                    <a:cubicBezTo>
                      <a:pt x="662" y="211"/>
                      <a:pt x="638" y="200"/>
                      <a:pt x="633" y="179"/>
                    </a:cubicBezTo>
                    <a:cubicBezTo>
                      <a:pt x="628" y="158"/>
                      <a:pt x="690" y="106"/>
                      <a:pt x="633" y="115"/>
                    </a:cubicBezTo>
                    <a:cubicBezTo>
                      <a:pt x="576" y="124"/>
                      <a:pt x="326" y="224"/>
                      <a:pt x="289" y="235"/>
                    </a:cubicBezTo>
                    <a:cubicBezTo>
                      <a:pt x="252" y="246"/>
                      <a:pt x="397" y="196"/>
                      <a:pt x="409" y="179"/>
                    </a:cubicBezTo>
                    <a:cubicBezTo>
                      <a:pt x="421" y="162"/>
                      <a:pt x="380" y="155"/>
                      <a:pt x="361" y="131"/>
                    </a:cubicBezTo>
                    <a:cubicBezTo>
                      <a:pt x="342" y="107"/>
                      <a:pt x="350" y="0"/>
                      <a:pt x="297" y="35"/>
                    </a:cubicBezTo>
                    <a:cubicBezTo>
                      <a:pt x="244" y="70"/>
                      <a:pt x="82" y="258"/>
                      <a:pt x="41" y="339"/>
                    </a:cubicBezTo>
                    <a:cubicBezTo>
                      <a:pt x="0" y="420"/>
                      <a:pt x="47" y="485"/>
                      <a:pt x="49" y="523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00"/>
                  </a:gs>
                  <a:gs pos="50000">
                    <a:srgbClr val="003300"/>
                  </a:gs>
                  <a:gs pos="100000">
                    <a:srgbClr val="00FF00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7730" name="Group 322"/>
              <p:cNvGrpSpPr>
                <a:grpSpLocks/>
              </p:cNvGrpSpPr>
              <p:nvPr/>
            </p:nvGrpSpPr>
            <p:grpSpPr bwMode="auto">
              <a:xfrm rot="-35977449" flipH="1" flipV="1">
                <a:off x="907" y="1591"/>
                <a:ext cx="206" cy="142"/>
                <a:chOff x="3120" y="2688"/>
                <a:chExt cx="288" cy="192"/>
              </a:xfrm>
            </p:grpSpPr>
            <p:sp>
              <p:nvSpPr>
                <p:cNvPr id="17731" name="Oval 323"/>
                <p:cNvSpPr>
                  <a:spLocks noChangeArrowheads="1"/>
                </p:cNvSpPr>
                <p:nvPr/>
              </p:nvSpPr>
              <p:spPr bwMode="auto">
                <a:xfrm>
                  <a:off x="3120" y="2688"/>
                  <a:ext cx="192" cy="19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660066"/>
                    </a:gs>
                    <a:gs pos="100000">
                      <a:schemeClr val="tx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732" name="Line 324"/>
                <p:cNvSpPr>
                  <a:spLocks noChangeShapeType="1"/>
                </p:cNvSpPr>
                <p:nvPr/>
              </p:nvSpPr>
              <p:spPr bwMode="auto">
                <a:xfrm flipV="1">
                  <a:off x="3312" y="2688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  <p:grpSp>
        <p:nvGrpSpPr>
          <p:cNvPr id="17733" name="Group 325"/>
          <p:cNvGrpSpPr>
            <a:grpSpLocks/>
          </p:cNvGrpSpPr>
          <p:nvPr/>
        </p:nvGrpSpPr>
        <p:grpSpPr bwMode="auto">
          <a:xfrm>
            <a:off x="5094720" y="5466814"/>
            <a:ext cx="2096640" cy="1391186"/>
            <a:chOff x="656" y="1050"/>
            <a:chExt cx="1456" cy="966"/>
          </a:xfrm>
        </p:grpSpPr>
        <p:sp>
          <p:nvSpPr>
            <p:cNvPr id="17734" name="Freeform 326"/>
            <p:cNvSpPr>
              <a:spLocks/>
            </p:cNvSpPr>
            <p:nvPr/>
          </p:nvSpPr>
          <p:spPr bwMode="auto">
            <a:xfrm>
              <a:off x="656" y="1050"/>
              <a:ext cx="1317" cy="966"/>
            </a:xfrm>
            <a:custGeom>
              <a:avLst/>
              <a:gdLst>
                <a:gd name="T0" fmla="*/ 19 w 1317"/>
                <a:gd name="T1" fmla="*/ 129 h 966"/>
                <a:gd name="T2" fmla="*/ 134 w 1317"/>
                <a:gd name="T3" fmla="*/ 594 h 966"/>
                <a:gd name="T4" fmla="*/ 290 w 1317"/>
                <a:gd name="T5" fmla="*/ 851 h 966"/>
                <a:gd name="T6" fmla="*/ 434 w 1317"/>
                <a:gd name="T7" fmla="*/ 930 h 966"/>
                <a:gd name="T8" fmla="*/ 723 w 1317"/>
                <a:gd name="T9" fmla="*/ 930 h 966"/>
                <a:gd name="T10" fmla="*/ 975 w 1317"/>
                <a:gd name="T11" fmla="*/ 923 h 966"/>
                <a:gd name="T12" fmla="*/ 1179 w 1317"/>
                <a:gd name="T13" fmla="*/ 673 h 966"/>
                <a:gd name="T14" fmla="*/ 1263 w 1317"/>
                <a:gd name="T15" fmla="*/ 397 h 966"/>
                <a:gd name="T16" fmla="*/ 1311 w 1317"/>
                <a:gd name="T17" fmla="*/ 54 h 966"/>
                <a:gd name="T18" fmla="*/ 1297 w 1317"/>
                <a:gd name="T19" fmla="*/ 75 h 966"/>
                <a:gd name="T20" fmla="*/ 1261 w 1317"/>
                <a:gd name="T21" fmla="*/ 105 h 966"/>
                <a:gd name="T22" fmla="*/ 1135 w 1317"/>
                <a:gd name="T23" fmla="*/ 141 h 966"/>
                <a:gd name="T24" fmla="*/ 853 w 1317"/>
                <a:gd name="T25" fmla="*/ 183 h 966"/>
                <a:gd name="T26" fmla="*/ 559 w 1317"/>
                <a:gd name="T27" fmla="*/ 183 h 966"/>
                <a:gd name="T28" fmla="*/ 241 w 1317"/>
                <a:gd name="T29" fmla="*/ 147 h 966"/>
                <a:gd name="T30" fmla="*/ 97 w 1317"/>
                <a:gd name="T31" fmla="*/ 111 h 966"/>
                <a:gd name="T32" fmla="*/ 37 w 1317"/>
                <a:gd name="T33" fmla="*/ 87 h 966"/>
                <a:gd name="T34" fmla="*/ 19 w 1317"/>
                <a:gd name="T35" fmla="*/ 45 h 966"/>
                <a:gd name="T36" fmla="*/ 19 w 1317"/>
                <a:gd name="T37" fmla="*/ 129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17" h="966">
                  <a:moveTo>
                    <a:pt x="19" y="129"/>
                  </a:moveTo>
                  <a:cubicBezTo>
                    <a:pt x="38" y="220"/>
                    <a:pt x="89" y="474"/>
                    <a:pt x="134" y="594"/>
                  </a:cubicBezTo>
                  <a:cubicBezTo>
                    <a:pt x="179" y="714"/>
                    <a:pt x="240" y="795"/>
                    <a:pt x="290" y="851"/>
                  </a:cubicBezTo>
                  <a:cubicBezTo>
                    <a:pt x="340" y="907"/>
                    <a:pt x="362" y="917"/>
                    <a:pt x="434" y="930"/>
                  </a:cubicBezTo>
                  <a:cubicBezTo>
                    <a:pt x="506" y="943"/>
                    <a:pt x="632" y="931"/>
                    <a:pt x="723" y="930"/>
                  </a:cubicBezTo>
                  <a:cubicBezTo>
                    <a:pt x="813" y="929"/>
                    <a:pt x="899" y="966"/>
                    <a:pt x="975" y="923"/>
                  </a:cubicBezTo>
                  <a:cubicBezTo>
                    <a:pt x="1051" y="880"/>
                    <a:pt x="1131" y="761"/>
                    <a:pt x="1179" y="673"/>
                  </a:cubicBezTo>
                  <a:cubicBezTo>
                    <a:pt x="1227" y="585"/>
                    <a:pt x="1241" y="499"/>
                    <a:pt x="1263" y="397"/>
                  </a:cubicBezTo>
                  <a:cubicBezTo>
                    <a:pt x="1285" y="294"/>
                    <a:pt x="1305" y="108"/>
                    <a:pt x="1311" y="54"/>
                  </a:cubicBezTo>
                  <a:cubicBezTo>
                    <a:pt x="1317" y="0"/>
                    <a:pt x="1305" y="66"/>
                    <a:pt x="1297" y="75"/>
                  </a:cubicBezTo>
                  <a:cubicBezTo>
                    <a:pt x="1289" y="84"/>
                    <a:pt x="1288" y="94"/>
                    <a:pt x="1261" y="105"/>
                  </a:cubicBezTo>
                  <a:cubicBezTo>
                    <a:pt x="1234" y="116"/>
                    <a:pt x="1203" y="128"/>
                    <a:pt x="1135" y="141"/>
                  </a:cubicBezTo>
                  <a:cubicBezTo>
                    <a:pt x="1067" y="154"/>
                    <a:pt x="949" y="176"/>
                    <a:pt x="853" y="183"/>
                  </a:cubicBezTo>
                  <a:cubicBezTo>
                    <a:pt x="757" y="190"/>
                    <a:pt x="661" y="189"/>
                    <a:pt x="559" y="183"/>
                  </a:cubicBezTo>
                  <a:cubicBezTo>
                    <a:pt x="457" y="177"/>
                    <a:pt x="318" y="159"/>
                    <a:pt x="241" y="147"/>
                  </a:cubicBezTo>
                  <a:cubicBezTo>
                    <a:pt x="164" y="135"/>
                    <a:pt x="131" y="121"/>
                    <a:pt x="97" y="111"/>
                  </a:cubicBezTo>
                  <a:cubicBezTo>
                    <a:pt x="63" y="101"/>
                    <a:pt x="50" y="98"/>
                    <a:pt x="37" y="87"/>
                  </a:cubicBezTo>
                  <a:cubicBezTo>
                    <a:pt x="24" y="76"/>
                    <a:pt x="22" y="38"/>
                    <a:pt x="19" y="45"/>
                  </a:cubicBezTo>
                  <a:cubicBezTo>
                    <a:pt x="16" y="52"/>
                    <a:pt x="0" y="38"/>
                    <a:pt x="19" y="129"/>
                  </a:cubicBezTo>
                  <a:close/>
                </a:path>
              </a:pathLst>
            </a:custGeom>
            <a:gradFill rotWithShape="1">
              <a:gsLst>
                <a:gs pos="0">
                  <a:srgbClr val="00FFFF"/>
                </a:gs>
                <a:gs pos="50000">
                  <a:schemeClr val="bg1"/>
                </a:gs>
                <a:gs pos="100000">
                  <a:srgbClr val="00FFFF"/>
                </a:gs>
              </a:gsLst>
              <a:lin ang="189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407061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grpSp>
          <p:nvGrpSpPr>
            <p:cNvPr id="17735" name="Group 327"/>
            <p:cNvGrpSpPr>
              <a:grpSpLocks/>
            </p:cNvGrpSpPr>
            <p:nvPr/>
          </p:nvGrpSpPr>
          <p:grpSpPr bwMode="auto">
            <a:xfrm>
              <a:off x="902" y="1197"/>
              <a:ext cx="1210" cy="679"/>
              <a:chOff x="902" y="1197"/>
              <a:chExt cx="1210" cy="679"/>
            </a:xfrm>
          </p:grpSpPr>
          <p:sp>
            <p:nvSpPr>
              <p:cNvPr id="17736" name="Freeform 328"/>
              <p:cNvSpPr>
                <a:spLocks/>
              </p:cNvSpPr>
              <p:nvPr/>
            </p:nvSpPr>
            <p:spPr bwMode="auto">
              <a:xfrm rot="850600">
                <a:off x="1757" y="1197"/>
                <a:ext cx="355" cy="671"/>
              </a:xfrm>
              <a:custGeom>
                <a:avLst/>
                <a:gdLst>
                  <a:gd name="T0" fmla="*/ 102 w 377"/>
                  <a:gd name="T1" fmla="*/ 270 h 623"/>
                  <a:gd name="T2" fmla="*/ 103 w 377"/>
                  <a:gd name="T3" fmla="*/ 248 h 623"/>
                  <a:gd name="T4" fmla="*/ 112 w 377"/>
                  <a:gd name="T5" fmla="*/ 203 h 623"/>
                  <a:gd name="T6" fmla="*/ 145 w 377"/>
                  <a:gd name="T7" fmla="*/ 149 h 623"/>
                  <a:gd name="T8" fmla="*/ 190 w 377"/>
                  <a:gd name="T9" fmla="*/ 92 h 623"/>
                  <a:gd name="T10" fmla="*/ 271 w 377"/>
                  <a:gd name="T11" fmla="*/ 83 h 623"/>
                  <a:gd name="T12" fmla="*/ 298 w 377"/>
                  <a:gd name="T13" fmla="*/ 158 h 623"/>
                  <a:gd name="T14" fmla="*/ 289 w 377"/>
                  <a:gd name="T15" fmla="*/ 245 h 623"/>
                  <a:gd name="T16" fmla="*/ 235 w 377"/>
                  <a:gd name="T17" fmla="*/ 332 h 623"/>
                  <a:gd name="T18" fmla="*/ 145 w 377"/>
                  <a:gd name="T19" fmla="*/ 389 h 623"/>
                  <a:gd name="T20" fmla="*/ 76 w 377"/>
                  <a:gd name="T21" fmla="*/ 425 h 623"/>
                  <a:gd name="T22" fmla="*/ 22 w 377"/>
                  <a:gd name="T23" fmla="*/ 479 h 623"/>
                  <a:gd name="T24" fmla="*/ 7 w 377"/>
                  <a:gd name="T25" fmla="*/ 554 h 623"/>
                  <a:gd name="T26" fmla="*/ 7 w 377"/>
                  <a:gd name="T27" fmla="*/ 619 h 623"/>
                  <a:gd name="T28" fmla="*/ 46 w 377"/>
                  <a:gd name="T29" fmla="*/ 581 h 623"/>
                  <a:gd name="T30" fmla="*/ 71 w 377"/>
                  <a:gd name="T31" fmla="*/ 497 h 623"/>
                  <a:gd name="T32" fmla="*/ 192 w 377"/>
                  <a:gd name="T33" fmla="*/ 444 h 623"/>
                  <a:gd name="T34" fmla="*/ 318 w 377"/>
                  <a:gd name="T35" fmla="*/ 354 h 623"/>
                  <a:gd name="T36" fmla="*/ 375 w 377"/>
                  <a:gd name="T37" fmla="*/ 167 h 623"/>
                  <a:gd name="T38" fmla="*/ 329 w 377"/>
                  <a:gd name="T39" fmla="*/ 31 h 623"/>
                  <a:gd name="T40" fmla="*/ 242 w 377"/>
                  <a:gd name="T41" fmla="*/ 0 h 623"/>
                  <a:gd name="T42" fmla="*/ 147 w 377"/>
                  <a:gd name="T43" fmla="*/ 34 h 623"/>
                  <a:gd name="T44" fmla="*/ 85 w 377"/>
                  <a:gd name="T45" fmla="*/ 102 h 623"/>
                  <a:gd name="T46" fmla="*/ 54 w 377"/>
                  <a:gd name="T47" fmla="*/ 230 h 623"/>
                  <a:gd name="T48" fmla="*/ 82 w 377"/>
                  <a:gd name="T49" fmla="*/ 295 h 623"/>
                  <a:gd name="T50" fmla="*/ 105 w 377"/>
                  <a:gd name="T51" fmla="*/ 295 h 623"/>
                  <a:gd name="T52" fmla="*/ 102 w 377"/>
                  <a:gd name="T53" fmla="*/ 270 h 6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77" h="623">
                    <a:moveTo>
                      <a:pt x="102" y="270"/>
                    </a:moveTo>
                    <a:cubicBezTo>
                      <a:pt x="102" y="262"/>
                      <a:pt x="101" y="259"/>
                      <a:pt x="103" y="248"/>
                    </a:cubicBezTo>
                    <a:cubicBezTo>
                      <a:pt x="105" y="237"/>
                      <a:pt x="105" y="219"/>
                      <a:pt x="112" y="203"/>
                    </a:cubicBezTo>
                    <a:cubicBezTo>
                      <a:pt x="119" y="187"/>
                      <a:pt x="132" y="167"/>
                      <a:pt x="145" y="149"/>
                    </a:cubicBezTo>
                    <a:cubicBezTo>
                      <a:pt x="158" y="131"/>
                      <a:pt x="169" y="103"/>
                      <a:pt x="190" y="92"/>
                    </a:cubicBezTo>
                    <a:cubicBezTo>
                      <a:pt x="211" y="81"/>
                      <a:pt x="253" y="72"/>
                      <a:pt x="271" y="83"/>
                    </a:cubicBezTo>
                    <a:cubicBezTo>
                      <a:pt x="289" y="94"/>
                      <a:pt x="295" y="131"/>
                      <a:pt x="298" y="158"/>
                    </a:cubicBezTo>
                    <a:cubicBezTo>
                      <a:pt x="301" y="185"/>
                      <a:pt x="299" y="216"/>
                      <a:pt x="289" y="245"/>
                    </a:cubicBezTo>
                    <a:cubicBezTo>
                      <a:pt x="279" y="274"/>
                      <a:pt x="259" y="308"/>
                      <a:pt x="235" y="332"/>
                    </a:cubicBezTo>
                    <a:cubicBezTo>
                      <a:pt x="211" y="356"/>
                      <a:pt x="171" y="374"/>
                      <a:pt x="145" y="389"/>
                    </a:cubicBezTo>
                    <a:cubicBezTo>
                      <a:pt x="119" y="404"/>
                      <a:pt x="96" y="410"/>
                      <a:pt x="76" y="425"/>
                    </a:cubicBezTo>
                    <a:cubicBezTo>
                      <a:pt x="56" y="440"/>
                      <a:pt x="33" y="458"/>
                      <a:pt x="22" y="479"/>
                    </a:cubicBezTo>
                    <a:cubicBezTo>
                      <a:pt x="11" y="500"/>
                      <a:pt x="9" y="531"/>
                      <a:pt x="7" y="554"/>
                    </a:cubicBezTo>
                    <a:cubicBezTo>
                      <a:pt x="5" y="577"/>
                      <a:pt x="0" y="615"/>
                      <a:pt x="7" y="619"/>
                    </a:cubicBezTo>
                    <a:cubicBezTo>
                      <a:pt x="13" y="623"/>
                      <a:pt x="36" y="601"/>
                      <a:pt x="46" y="581"/>
                    </a:cubicBezTo>
                    <a:cubicBezTo>
                      <a:pt x="56" y="560"/>
                      <a:pt x="47" y="520"/>
                      <a:pt x="71" y="497"/>
                    </a:cubicBezTo>
                    <a:cubicBezTo>
                      <a:pt x="95" y="474"/>
                      <a:pt x="151" y="468"/>
                      <a:pt x="192" y="444"/>
                    </a:cubicBezTo>
                    <a:cubicBezTo>
                      <a:pt x="233" y="420"/>
                      <a:pt x="287" y="401"/>
                      <a:pt x="318" y="354"/>
                    </a:cubicBezTo>
                    <a:cubicBezTo>
                      <a:pt x="349" y="307"/>
                      <a:pt x="373" y="220"/>
                      <a:pt x="375" y="167"/>
                    </a:cubicBezTo>
                    <a:cubicBezTo>
                      <a:pt x="377" y="113"/>
                      <a:pt x="352" y="59"/>
                      <a:pt x="329" y="31"/>
                    </a:cubicBezTo>
                    <a:cubicBezTo>
                      <a:pt x="307" y="3"/>
                      <a:pt x="272" y="0"/>
                      <a:pt x="242" y="0"/>
                    </a:cubicBezTo>
                    <a:cubicBezTo>
                      <a:pt x="212" y="0"/>
                      <a:pt x="173" y="18"/>
                      <a:pt x="147" y="34"/>
                    </a:cubicBezTo>
                    <a:cubicBezTo>
                      <a:pt x="121" y="51"/>
                      <a:pt x="100" y="69"/>
                      <a:pt x="85" y="102"/>
                    </a:cubicBezTo>
                    <a:cubicBezTo>
                      <a:pt x="70" y="136"/>
                      <a:pt x="55" y="198"/>
                      <a:pt x="54" y="230"/>
                    </a:cubicBezTo>
                    <a:cubicBezTo>
                      <a:pt x="53" y="262"/>
                      <a:pt x="74" y="285"/>
                      <a:pt x="82" y="295"/>
                    </a:cubicBezTo>
                    <a:cubicBezTo>
                      <a:pt x="91" y="305"/>
                      <a:pt x="102" y="299"/>
                      <a:pt x="105" y="295"/>
                    </a:cubicBezTo>
                    <a:cubicBezTo>
                      <a:pt x="108" y="291"/>
                      <a:pt x="104" y="278"/>
                      <a:pt x="102" y="27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50000">
                    <a:srgbClr val="00FFFF"/>
                  </a:gs>
                  <a:gs pos="100000">
                    <a:schemeClr val="bg1"/>
                  </a:gs>
                </a:gsLst>
                <a:lin ang="18900000" scaled="1"/>
              </a:gradFill>
              <a:ln w="31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737" name="Freeform 329"/>
              <p:cNvSpPr>
                <a:spLocks/>
              </p:cNvSpPr>
              <p:nvPr/>
            </p:nvSpPr>
            <p:spPr bwMode="auto">
              <a:xfrm rot="10412245" flipH="1">
                <a:off x="1283" y="1406"/>
                <a:ext cx="326" cy="219"/>
              </a:xfrm>
              <a:custGeom>
                <a:avLst/>
                <a:gdLst>
                  <a:gd name="T0" fmla="*/ 49 w 1025"/>
                  <a:gd name="T1" fmla="*/ 523 h 808"/>
                  <a:gd name="T2" fmla="*/ 49 w 1025"/>
                  <a:gd name="T3" fmla="*/ 571 h 808"/>
                  <a:gd name="T4" fmla="*/ 89 w 1025"/>
                  <a:gd name="T5" fmla="*/ 739 h 808"/>
                  <a:gd name="T6" fmla="*/ 265 w 1025"/>
                  <a:gd name="T7" fmla="*/ 595 h 808"/>
                  <a:gd name="T8" fmla="*/ 313 w 1025"/>
                  <a:gd name="T9" fmla="*/ 611 h 808"/>
                  <a:gd name="T10" fmla="*/ 281 w 1025"/>
                  <a:gd name="T11" fmla="*/ 787 h 808"/>
                  <a:gd name="T12" fmla="*/ 489 w 1025"/>
                  <a:gd name="T13" fmla="*/ 739 h 808"/>
                  <a:gd name="T14" fmla="*/ 569 w 1025"/>
                  <a:gd name="T15" fmla="*/ 675 h 808"/>
                  <a:gd name="T16" fmla="*/ 617 w 1025"/>
                  <a:gd name="T17" fmla="*/ 739 h 808"/>
                  <a:gd name="T18" fmla="*/ 865 w 1025"/>
                  <a:gd name="T19" fmla="*/ 667 h 808"/>
                  <a:gd name="T20" fmla="*/ 1009 w 1025"/>
                  <a:gd name="T21" fmla="*/ 667 h 808"/>
                  <a:gd name="T22" fmla="*/ 961 w 1025"/>
                  <a:gd name="T23" fmla="*/ 619 h 808"/>
                  <a:gd name="T24" fmla="*/ 873 w 1025"/>
                  <a:gd name="T25" fmla="*/ 467 h 808"/>
                  <a:gd name="T26" fmla="*/ 905 w 1025"/>
                  <a:gd name="T27" fmla="*/ 355 h 808"/>
                  <a:gd name="T28" fmla="*/ 873 w 1025"/>
                  <a:gd name="T29" fmla="*/ 275 h 808"/>
                  <a:gd name="T30" fmla="*/ 649 w 1025"/>
                  <a:gd name="T31" fmla="*/ 371 h 808"/>
                  <a:gd name="T32" fmla="*/ 665 w 1025"/>
                  <a:gd name="T33" fmla="*/ 243 h 808"/>
                  <a:gd name="T34" fmla="*/ 633 w 1025"/>
                  <a:gd name="T35" fmla="*/ 179 h 808"/>
                  <a:gd name="T36" fmla="*/ 633 w 1025"/>
                  <a:gd name="T37" fmla="*/ 115 h 808"/>
                  <a:gd name="T38" fmla="*/ 289 w 1025"/>
                  <a:gd name="T39" fmla="*/ 235 h 808"/>
                  <a:gd name="T40" fmla="*/ 409 w 1025"/>
                  <a:gd name="T41" fmla="*/ 179 h 808"/>
                  <a:gd name="T42" fmla="*/ 361 w 1025"/>
                  <a:gd name="T43" fmla="*/ 131 h 808"/>
                  <a:gd name="T44" fmla="*/ 297 w 1025"/>
                  <a:gd name="T45" fmla="*/ 35 h 808"/>
                  <a:gd name="T46" fmla="*/ 41 w 1025"/>
                  <a:gd name="T47" fmla="*/ 339 h 808"/>
                  <a:gd name="T48" fmla="*/ 49 w 1025"/>
                  <a:gd name="T49" fmla="*/ 523 h 8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25" h="808">
                    <a:moveTo>
                      <a:pt x="49" y="523"/>
                    </a:moveTo>
                    <a:cubicBezTo>
                      <a:pt x="57" y="531"/>
                      <a:pt x="42" y="535"/>
                      <a:pt x="49" y="571"/>
                    </a:cubicBezTo>
                    <a:cubicBezTo>
                      <a:pt x="56" y="607"/>
                      <a:pt x="53" y="735"/>
                      <a:pt x="89" y="739"/>
                    </a:cubicBezTo>
                    <a:cubicBezTo>
                      <a:pt x="125" y="743"/>
                      <a:pt x="228" y="616"/>
                      <a:pt x="265" y="595"/>
                    </a:cubicBezTo>
                    <a:cubicBezTo>
                      <a:pt x="302" y="574"/>
                      <a:pt x="310" y="579"/>
                      <a:pt x="313" y="611"/>
                    </a:cubicBezTo>
                    <a:cubicBezTo>
                      <a:pt x="316" y="643"/>
                      <a:pt x="252" y="766"/>
                      <a:pt x="281" y="787"/>
                    </a:cubicBezTo>
                    <a:cubicBezTo>
                      <a:pt x="310" y="808"/>
                      <a:pt x="441" y="758"/>
                      <a:pt x="489" y="739"/>
                    </a:cubicBezTo>
                    <a:cubicBezTo>
                      <a:pt x="537" y="720"/>
                      <a:pt x="548" y="675"/>
                      <a:pt x="569" y="675"/>
                    </a:cubicBezTo>
                    <a:cubicBezTo>
                      <a:pt x="590" y="675"/>
                      <a:pt x="568" y="740"/>
                      <a:pt x="617" y="739"/>
                    </a:cubicBezTo>
                    <a:cubicBezTo>
                      <a:pt x="666" y="738"/>
                      <a:pt x="800" y="679"/>
                      <a:pt x="865" y="667"/>
                    </a:cubicBezTo>
                    <a:cubicBezTo>
                      <a:pt x="930" y="655"/>
                      <a:pt x="993" y="675"/>
                      <a:pt x="1009" y="667"/>
                    </a:cubicBezTo>
                    <a:cubicBezTo>
                      <a:pt x="1025" y="659"/>
                      <a:pt x="984" y="652"/>
                      <a:pt x="961" y="619"/>
                    </a:cubicBezTo>
                    <a:cubicBezTo>
                      <a:pt x="938" y="586"/>
                      <a:pt x="882" y="511"/>
                      <a:pt x="873" y="467"/>
                    </a:cubicBezTo>
                    <a:cubicBezTo>
                      <a:pt x="864" y="423"/>
                      <a:pt x="905" y="387"/>
                      <a:pt x="905" y="355"/>
                    </a:cubicBezTo>
                    <a:cubicBezTo>
                      <a:pt x="905" y="323"/>
                      <a:pt x="916" y="272"/>
                      <a:pt x="873" y="275"/>
                    </a:cubicBezTo>
                    <a:cubicBezTo>
                      <a:pt x="830" y="278"/>
                      <a:pt x="684" y="376"/>
                      <a:pt x="649" y="371"/>
                    </a:cubicBezTo>
                    <a:cubicBezTo>
                      <a:pt x="614" y="366"/>
                      <a:pt x="668" y="275"/>
                      <a:pt x="665" y="243"/>
                    </a:cubicBezTo>
                    <a:cubicBezTo>
                      <a:pt x="662" y="211"/>
                      <a:pt x="638" y="200"/>
                      <a:pt x="633" y="179"/>
                    </a:cubicBezTo>
                    <a:cubicBezTo>
                      <a:pt x="628" y="158"/>
                      <a:pt x="690" y="106"/>
                      <a:pt x="633" y="115"/>
                    </a:cubicBezTo>
                    <a:cubicBezTo>
                      <a:pt x="576" y="124"/>
                      <a:pt x="326" y="224"/>
                      <a:pt x="289" y="235"/>
                    </a:cubicBezTo>
                    <a:cubicBezTo>
                      <a:pt x="252" y="246"/>
                      <a:pt x="397" y="196"/>
                      <a:pt x="409" y="179"/>
                    </a:cubicBezTo>
                    <a:cubicBezTo>
                      <a:pt x="421" y="162"/>
                      <a:pt x="380" y="155"/>
                      <a:pt x="361" y="131"/>
                    </a:cubicBezTo>
                    <a:cubicBezTo>
                      <a:pt x="342" y="107"/>
                      <a:pt x="350" y="0"/>
                      <a:pt x="297" y="35"/>
                    </a:cubicBezTo>
                    <a:cubicBezTo>
                      <a:pt x="244" y="70"/>
                      <a:pt x="82" y="258"/>
                      <a:pt x="41" y="339"/>
                    </a:cubicBezTo>
                    <a:cubicBezTo>
                      <a:pt x="0" y="420"/>
                      <a:pt x="47" y="485"/>
                      <a:pt x="49" y="523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00"/>
                  </a:gs>
                  <a:gs pos="50000">
                    <a:srgbClr val="003300"/>
                  </a:gs>
                  <a:gs pos="100000">
                    <a:srgbClr val="00FF00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738" name="Freeform 330"/>
              <p:cNvSpPr>
                <a:spLocks/>
              </p:cNvSpPr>
              <p:nvPr/>
            </p:nvSpPr>
            <p:spPr bwMode="auto">
              <a:xfrm rot="14427187" flipH="1">
                <a:off x="1153" y="1603"/>
                <a:ext cx="328" cy="217"/>
              </a:xfrm>
              <a:custGeom>
                <a:avLst/>
                <a:gdLst>
                  <a:gd name="T0" fmla="*/ 49 w 1025"/>
                  <a:gd name="T1" fmla="*/ 523 h 808"/>
                  <a:gd name="T2" fmla="*/ 49 w 1025"/>
                  <a:gd name="T3" fmla="*/ 571 h 808"/>
                  <a:gd name="T4" fmla="*/ 89 w 1025"/>
                  <a:gd name="T5" fmla="*/ 739 h 808"/>
                  <a:gd name="T6" fmla="*/ 265 w 1025"/>
                  <a:gd name="T7" fmla="*/ 595 h 808"/>
                  <a:gd name="T8" fmla="*/ 313 w 1025"/>
                  <a:gd name="T9" fmla="*/ 611 h 808"/>
                  <a:gd name="T10" fmla="*/ 281 w 1025"/>
                  <a:gd name="T11" fmla="*/ 787 h 808"/>
                  <a:gd name="T12" fmla="*/ 489 w 1025"/>
                  <a:gd name="T13" fmla="*/ 739 h 808"/>
                  <a:gd name="T14" fmla="*/ 569 w 1025"/>
                  <a:gd name="T15" fmla="*/ 675 h 808"/>
                  <a:gd name="T16" fmla="*/ 617 w 1025"/>
                  <a:gd name="T17" fmla="*/ 739 h 808"/>
                  <a:gd name="T18" fmla="*/ 865 w 1025"/>
                  <a:gd name="T19" fmla="*/ 667 h 808"/>
                  <a:gd name="T20" fmla="*/ 1009 w 1025"/>
                  <a:gd name="T21" fmla="*/ 667 h 808"/>
                  <a:gd name="T22" fmla="*/ 961 w 1025"/>
                  <a:gd name="T23" fmla="*/ 619 h 808"/>
                  <a:gd name="T24" fmla="*/ 873 w 1025"/>
                  <a:gd name="T25" fmla="*/ 467 h 808"/>
                  <a:gd name="T26" fmla="*/ 905 w 1025"/>
                  <a:gd name="T27" fmla="*/ 355 h 808"/>
                  <a:gd name="T28" fmla="*/ 873 w 1025"/>
                  <a:gd name="T29" fmla="*/ 275 h 808"/>
                  <a:gd name="T30" fmla="*/ 649 w 1025"/>
                  <a:gd name="T31" fmla="*/ 371 h 808"/>
                  <a:gd name="T32" fmla="*/ 665 w 1025"/>
                  <a:gd name="T33" fmla="*/ 243 h 808"/>
                  <a:gd name="T34" fmla="*/ 633 w 1025"/>
                  <a:gd name="T35" fmla="*/ 179 h 808"/>
                  <a:gd name="T36" fmla="*/ 633 w 1025"/>
                  <a:gd name="T37" fmla="*/ 115 h 808"/>
                  <a:gd name="T38" fmla="*/ 289 w 1025"/>
                  <a:gd name="T39" fmla="*/ 235 h 808"/>
                  <a:gd name="T40" fmla="*/ 409 w 1025"/>
                  <a:gd name="T41" fmla="*/ 179 h 808"/>
                  <a:gd name="T42" fmla="*/ 361 w 1025"/>
                  <a:gd name="T43" fmla="*/ 131 h 808"/>
                  <a:gd name="T44" fmla="*/ 297 w 1025"/>
                  <a:gd name="T45" fmla="*/ 35 h 808"/>
                  <a:gd name="T46" fmla="*/ 41 w 1025"/>
                  <a:gd name="T47" fmla="*/ 339 h 808"/>
                  <a:gd name="T48" fmla="*/ 49 w 1025"/>
                  <a:gd name="T49" fmla="*/ 523 h 8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25" h="808">
                    <a:moveTo>
                      <a:pt x="49" y="523"/>
                    </a:moveTo>
                    <a:cubicBezTo>
                      <a:pt x="57" y="531"/>
                      <a:pt x="42" y="535"/>
                      <a:pt x="49" y="571"/>
                    </a:cubicBezTo>
                    <a:cubicBezTo>
                      <a:pt x="56" y="607"/>
                      <a:pt x="53" y="735"/>
                      <a:pt x="89" y="739"/>
                    </a:cubicBezTo>
                    <a:cubicBezTo>
                      <a:pt x="125" y="743"/>
                      <a:pt x="228" y="616"/>
                      <a:pt x="265" y="595"/>
                    </a:cubicBezTo>
                    <a:cubicBezTo>
                      <a:pt x="302" y="574"/>
                      <a:pt x="310" y="579"/>
                      <a:pt x="313" y="611"/>
                    </a:cubicBezTo>
                    <a:cubicBezTo>
                      <a:pt x="316" y="643"/>
                      <a:pt x="252" y="766"/>
                      <a:pt x="281" y="787"/>
                    </a:cubicBezTo>
                    <a:cubicBezTo>
                      <a:pt x="310" y="808"/>
                      <a:pt x="441" y="758"/>
                      <a:pt x="489" y="739"/>
                    </a:cubicBezTo>
                    <a:cubicBezTo>
                      <a:pt x="537" y="720"/>
                      <a:pt x="548" y="675"/>
                      <a:pt x="569" y="675"/>
                    </a:cubicBezTo>
                    <a:cubicBezTo>
                      <a:pt x="590" y="675"/>
                      <a:pt x="568" y="740"/>
                      <a:pt x="617" y="739"/>
                    </a:cubicBezTo>
                    <a:cubicBezTo>
                      <a:pt x="666" y="738"/>
                      <a:pt x="800" y="679"/>
                      <a:pt x="865" y="667"/>
                    </a:cubicBezTo>
                    <a:cubicBezTo>
                      <a:pt x="930" y="655"/>
                      <a:pt x="993" y="675"/>
                      <a:pt x="1009" y="667"/>
                    </a:cubicBezTo>
                    <a:cubicBezTo>
                      <a:pt x="1025" y="659"/>
                      <a:pt x="984" y="652"/>
                      <a:pt x="961" y="619"/>
                    </a:cubicBezTo>
                    <a:cubicBezTo>
                      <a:pt x="938" y="586"/>
                      <a:pt x="882" y="511"/>
                      <a:pt x="873" y="467"/>
                    </a:cubicBezTo>
                    <a:cubicBezTo>
                      <a:pt x="864" y="423"/>
                      <a:pt x="905" y="387"/>
                      <a:pt x="905" y="355"/>
                    </a:cubicBezTo>
                    <a:cubicBezTo>
                      <a:pt x="905" y="323"/>
                      <a:pt x="916" y="272"/>
                      <a:pt x="873" y="275"/>
                    </a:cubicBezTo>
                    <a:cubicBezTo>
                      <a:pt x="830" y="278"/>
                      <a:pt x="684" y="376"/>
                      <a:pt x="649" y="371"/>
                    </a:cubicBezTo>
                    <a:cubicBezTo>
                      <a:pt x="614" y="366"/>
                      <a:pt x="668" y="275"/>
                      <a:pt x="665" y="243"/>
                    </a:cubicBezTo>
                    <a:cubicBezTo>
                      <a:pt x="662" y="211"/>
                      <a:pt x="638" y="200"/>
                      <a:pt x="633" y="179"/>
                    </a:cubicBezTo>
                    <a:cubicBezTo>
                      <a:pt x="628" y="158"/>
                      <a:pt x="690" y="106"/>
                      <a:pt x="633" y="115"/>
                    </a:cubicBezTo>
                    <a:cubicBezTo>
                      <a:pt x="576" y="124"/>
                      <a:pt x="326" y="224"/>
                      <a:pt x="289" y="235"/>
                    </a:cubicBezTo>
                    <a:cubicBezTo>
                      <a:pt x="252" y="246"/>
                      <a:pt x="397" y="196"/>
                      <a:pt x="409" y="179"/>
                    </a:cubicBezTo>
                    <a:cubicBezTo>
                      <a:pt x="421" y="162"/>
                      <a:pt x="380" y="155"/>
                      <a:pt x="361" y="131"/>
                    </a:cubicBezTo>
                    <a:cubicBezTo>
                      <a:pt x="342" y="107"/>
                      <a:pt x="350" y="0"/>
                      <a:pt x="297" y="35"/>
                    </a:cubicBezTo>
                    <a:cubicBezTo>
                      <a:pt x="244" y="70"/>
                      <a:pt x="82" y="258"/>
                      <a:pt x="41" y="339"/>
                    </a:cubicBezTo>
                    <a:cubicBezTo>
                      <a:pt x="0" y="420"/>
                      <a:pt x="47" y="485"/>
                      <a:pt x="49" y="523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00"/>
                  </a:gs>
                  <a:gs pos="50000">
                    <a:srgbClr val="003300"/>
                  </a:gs>
                  <a:gs pos="100000">
                    <a:srgbClr val="00FF00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739" name="Freeform 331"/>
              <p:cNvSpPr>
                <a:spLocks/>
              </p:cNvSpPr>
              <p:nvPr/>
            </p:nvSpPr>
            <p:spPr bwMode="auto">
              <a:xfrm rot="8216327" flipV="1">
                <a:off x="1056" y="1324"/>
                <a:ext cx="500" cy="529"/>
              </a:xfrm>
              <a:custGeom>
                <a:avLst/>
                <a:gdLst>
                  <a:gd name="T0" fmla="*/ 1104 w 1104"/>
                  <a:gd name="T1" fmla="*/ 0 h 1160"/>
                  <a:gd name="T2" fmla="*/ 768 w 1104"/>
                  <a:gd name="T3" fmla="*/ 96 h 1160"/>
                  <a:gd name="T4" fmla="*/ 576 w 1104"/>
                  <a:gd name="T5" fmla="*/ 384 h 1160"/>
                  <a:gd name="T6" fmla="*/ 384 w 1104"/>
                  <a:gd name="T7" fmla="*/ 816 h 1160"/>
                  <a:gd name="T8" fmla="*/ 192 w 1104"/>
                  <a:gd name="T9" fmla="*/ 1104 h 1160"/>
                  <a:gd name="T10" fmla="*/ 0 w 1104"/>
                  <a:gd name="T11" fmla="*/ 1152 h 1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04" h="1160">
                    <a:moveTo>
                      <a:pt x="1104" y="0"/>
                    </a:moveTo>
                    <a:cubicBezTo>
                      <a:pt x="980" y="16"/>
                      <a:pt x="856" y="32"/>
                      <a:pt x="768" y="96"/>
                    </a:cubicBezTo>
                    <a:cubicBezTo>
                      <a:pt x="680" y="160"/>
                      <a:pt x="640" y="264"/>
                      <a:pt x="576" y="384"/>
                    </a:cubicBezTo>
                    <a:cubicBezTo>
                      <a:pt x="512" y="504"/>
                      <a:pt x="448" y="696"/>
                      <a:pt x="384" y="816"/>
                    </a:cubicBezTo>
                    <a:cubicBezTo>
                      <a:pt x="320" y="936"/>
                      <a:pt x="256" y="1048"/>
                      <a:pt x="192" y="1104"/>
                    </a:cubicBezTo>
                    <a:cubicBezTo>
                      <a:pt x="128" y="1160"/>
                      <a:pt x="64" y="1156"/>
                      <a:pt x="0" y="1152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7740" name="Group 332"/>
              <p:cNvGrpSpPr>
                <a:grpSpLocks/>
              </p:cNvGrpSpPr>
              <p:nvPr/>
            </p:nvGrpSpPr>
            <p:grpSpPr bwMode="auto">
              <a:xfrm rot="8216327" flipV="1">
                <a:off x="1249" y="1476"/>
                <a:ext cx="131" cy="88"/>
                <a:chOff x="3120" y="2688"/>
                <a:chExt cx="288" cy="192"/>
              </a:xfrm>
            </p:grpSpPr>
            <p:sp>
              <p:nvSpPr>
                <p:cNvPr id="17741" name="Oval 333"/>
                <p:cNvSpPr>
                  <a:spLocks noChangeArrowheads="1"/>
                </p:cNvSpPr>
                <p:nvPr/>
              </p:nvSpPr>
              <p:spPr bwMode="auto">
                <a:xfrm>
                  <a:off x="3120" y="2688"/>
                  <a:ext cx="192" cy="19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660066"/>
                    </a:gs>
                    <a:gs pos="100000">
                      <a:schemeClr val="tx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742" name="Line 334"/>
                <p:cNvSpPr>
                  <a:spLocks noChangeShapeType="1"/>
                </p:cNvSpPr>
                <p:nvPr/>
              </p:nvSpPr>
              <p:spPr bwMode="auto">
                <a:xfrm flipV="1">
                  <a:off x="3312" y="2688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7743" name="Group 335"/>
              <p:cNvGrpSpPr>
                <a:grpSpLocks/>
              </p:cNvGrpSpPr>
              <p:nvPr/>
            </p:nvGrpSpPr>
            <p:grpSpPr bwMode="auto">
              <a:xfrm rot="6702356" flipV="1">
                <a:off x="1132" y="1375"/>
                <a:ext cx="146" cy="104"/>
                <a:chOff x="3120" y="2688"/>
                <a:chExt cx="288" cy="192"/>
              </a:xfrm>
            </p:grpSpPr>
            <p:sp>
              <p:nvSpPr>
                <p:cNvPr id="17744" name="Oval 336"/>
                <p:cNvSpPr>
                  <a:spLocks noChangeArrowheads="1"/>
                </p:cNvSpPr>
                <p:nvPr/>
              </p:nvSpPr>
              <p:spPr bwMode="auto">
                <a:xfrm>
                  <a:off x="3120" y="2688"/>
                  <a:ext cx="192" cy="19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660066"/>
                    </a:gs>
                    <a:gs pos="100000">
                      <a:schemeClr val="tx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745" name="Line 337"/>
                <p:cNvSpPr>
                  <a:spLocks noChangeShapeType="1"/>
                </p:cNvSpPr>
                <p:nvPr/>
              </p:nvSpPr>
              <p:spPr bwMode="auto">
                <a:xfrm flipV="1">
                  <a:off x="3312" y="2688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7746" name="Group 338"/>
              <p:cNvGrpSpPr>
                <a:grpSpLocks/>
              </p:cNvGrpSpPr>
              <p:nvPr/>
            </p:nvGrpSpPr>
            <p:grpSpPr bwMode="auto">
              <a:xfrm rot="7572594" flipV="1">
                <a:off x="1568" y="1582"/>
                <a:ext cx="87" cy="66"/>
                <a:chOff x="3120" y="2688"/>
                <a:chExt cx="288" cy="192"/>
              </a:xfrm>
            </p:grpSpPr>
            <p:sp>
              <p:nvSpPr>
                <p:cNvPr id="17747" name="Oval 339"/>
                <p:cNvSpPr>
                  <a:spLocks noChangeArrowheads="1"/>
                </p:cNvSpPr>
                <p:nvPr/>
              </p:nvSpPr>
              <p:spPr bwMode="auto">
                <a:xfrm>
                  <a:off x="3120" y="2688"/>
                  <a:ext cx="192" cy="19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660066"/>
                    </a:gs>
                    <a:gs pos="100000">
                      <a:schemeClr val="tx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748" name="Line 340"/>
                <p:cNvSpPr>
                  <a:spLocks noChangeShapeType="1"/>
                </p:cNvSpPr>
                <p:nvPr/>
              </p:nvSpPr>
              <p:spPr bwMode="auto">
                <a:xfrm flipV="1">
                  <a:off x="3312" y="2688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7749" name="Group 341"/>
              <p:cNvGrpSpPr>
                <a:grpSpLocks/>
              </p:cNvGrpSpPr>
              <p:nvPr/>
            </p:nvGrpSpPr>
            <p:grpSpPr bwMode="auto">
              <a:xfrm rot="8216327" flipV="1">
                <a:off x="1630" y="1615"/>
                <a:ext cx="87" cy="66"/>
                <a:chOff x="3120" y="2688"/>
                <a:chExt cx="288" cy="192"/>
              </a:xfrm>
            </p:grpSpPr>
            <p:sp>
              <p:nvSpPr>
                <p:cNvPr id="17750" name="Oval 342"/>
                <p:cNvSpPr>
                  <a:spLocks noChangeArrowheads="1"/>
                </p:cNvSpPr>
                <p:nvPr/>
              </p:nvSpPr>
              <p:spPr bwMode="auto">
                <a:xfrm>
                  <a:off x="3120" y="2688"/>
                  <a:ext cx="192" cy="19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660066"/>
                    </a:gs>
                    <a:gs pos="100000">
                      <a:schemeClr val="tx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751" name="Line 343"/>
                <p:cNvSpPr>
                  <a:spLocks noChangeShapeType="1"/>
                </p:cNvSpPr>
                <p:nvPr/>
              </p:nvSpPr>
              <p:spPr bwMode="auto">
                <a:xfrm flipV="1">
                  <a:off x="3312" y="2688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7752" name="Group 344"/>
              <p:cNvGrpSpPr>
                <a:grpSpLocks/>
              </p:cNvGrpSpPr>
              <p:nvPr/>
            </p:nvGrpSpPr>
            <p:grpSpPr bwMode="auto">
              <a:xfrm rot="-34983673" flipH="1" flipV="1">
                <a:off x="1260" y="1615"/>
                <a:ext cx="131" cy="88"/>
                <a:chOff x="3120" y="2688"/>
                <a:chExt cx="288" cy="192"/>
              </a:xfrm>
            </p:grpSpPr>
            <p:sp>
              <p:nvSpPr>
                <p:cNvPr id="17753" name="Oval 345"/>
                <p:cNvSpPr>
                  <a:spLocks noChangeArrowheads="1"/>
                </p:cNvSpPr>
                <p:nvPr/>
              </p:nvSpPr>
              <p:spPr bwMode="auto">
                <a:xfrm>
                  <a:off x="3120" y="2688"/>
                  <a:ext cx="192" cy="19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660066"/>
                    </a:gs>
                    <a:gs pos="100000">
                      <a:schemeClr val="tx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754" name="Line 346"/>
                <p:cNvSpPr>
                  <a:spLocks noChangeShapeType="1"/>
                </p:cNvSpPr>
                <p:nvPr/>
              </p:nvSpPr>
              <p:spPr bwMode="auto">
                <a:xfrm flipV="1">
                  <a:off x="3312" y="2688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7755" name="Group 347"/>
              <p:cNvGrpSpPr>
                <a:grpSpLocks/>
              </p:cNvGrpSpPr>
              <p:nvPr/>
            </p:nvGrpSpPr>
            <p:grpSpPr bwMode="auto">
              <a:xfrm rot="-34983673" flipH="1" flipV="1">
                <a:off x="1398" y="1635"/>
                <a:ext cx="131" cy="87"/>
                <a:chOff x="3120" y="2688"/>
                <a:chExt cx="288" cy="192"/>
              </a:xfrm>
            </p:grpSpPr>
            <p:sp>
              <p:nvSpPr>
                <p:cNvPr id="17756" name="Oval 348"/>
                <p:cNvSpPr>
                  <a:spLocks noChangeArrowheads="1"/>
                </p:cNvSpPr>
                <p:nvPr/>
              </p:nvSpPr>
              <p:spPr bwMode="auto">
                <a:xfrm>
                  <a:off x="3120" y="2688"/>
                  <a:ext cx="192" cy="19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660066"/>
                    </a:gs>
                    <a:gs pos="100000">
                      <a:schemeClr val="tx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757" name="Line 349"/>
                <p:cNvSpPr>
                  <a:spLocks noChangeShapeType="1"/>
                </p:cNvSpPr>
                <p:nvPr/>
              </p:nvSpPr>
              <p:spPr bwMode="auto">
                <a:xfrm flipV="1">
                  <a:off x="3312" y="2688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7758" name="Group 350"/>
              <p:cNvGrpSpPr>
                <a:grpSpLocks/>
              </p:cNvGrpSpPr>
              <p:nvPr/>
            </p:nvGrpSpPr>
            <p:grpSpPr bwMode="auto">
              <a:xfrm rot="-37935996" flipH="1" flipV="1">
                <a:off x="1490" y="1641"/>
                <a:ext cx="88" cy="64"/>
                <a:chOff x="3120" y="2688"/>
                <a:chExt cx="288" cy="192"/>
              </a:xfrm>
            </p:grpSpPr>
            <p:sp>
              <p:nvSpPr>
                <p:cNvPr id="17759" name="Oval 351"/>
                <p:cNvSpPr>
                  <a:spLocks noChangeArrowheads="1"/>
                </p:cNvSpPr>
                <p:nvPr/>
              </p:nvSpPr>
              <p:spPr bwMode="auto">
                <a:xfrm>
                  <a:off x="3120" y="2688"/>
                  <a:ext cx="192" cy="19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660066"/>
                    </a:gs>
                    <a:gs pos="100000">
                      <a:schemeClr val="tx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760" name="Line 352"/>
                <p:cNvSpPr>
                  <a:spLocks noChangeShapeType="1"/>
                </p:cNvSpPr>
                <p:nvPr/>
              </p:nvSpPr>
              <p:spPr bwMode="auto">
                <a:xfrm flipV="1">
                  <a:off x="3312" y="2688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7761" name="Group 353"/>
              <p:cNvGrpSpPr>
                <a:grpSpLocks/>
              </p:cNvGrpSpPr>
              <p:nvPr/>
            </p:nvGrpSpPr>
            <p:grpSpPr bwMode="auto">
              <a:xfrm rot="-39076355" flipH="1" flipV="1">
                <a:off x="1613" y="1649"/>
                <a:ext cx="104" cy="73"/>
                <a:chOff x="3120" y="2688"/>
                <a:chExt cx="288" cy="192"/>
              </a:xfrm>
            </p:grpSpPr>
            <p:sp>
              <p:nvSpPr>
                <p:cNvPr id="17762" name="Oval 354"/>
                <p:cNvSpPr>
                  <a:spLocks noChangeArrowheads="1"/>
                </p:cNvSpPr>
                <p:nvPr/>
              </p:nvSpPr>
              <p:spPr bwMode="auto">
                <a:xfrm>
                  <a:off x="3120" y="2688"/>
                  <a:ext cx="192" cy="19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660066"/>
                    </a:gs>
                    <a:gs pos="100000">
                      <a:schemeClr val="tx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763" name="Line 355"/>
                <p:cNvSpPr>
                  <a:spLocks noChangeShapeType="1"/>
                </p:cNvSpPr>
                <p:nvPr/>
              </p:nvSpPr>
              <p:spPr bwMode="auto">
                <a:xfrm flipV="1">
                  <a:off x="3312" y="2688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7764" name="Group 356"/>
              <p:cNvGrpSpPr>
                <a:grpSpLocks/>
              </p:cNvGrpSpPr>
              <p:nvPr/>
            </p:nvGrpSpPr>
            <p:grpSpPr bwMode="auto">
              <a:xfrm rot="7572594" flipV="1">
                <a:off x="1463" y="1544"/>
                <a:ext cx="130" cy="87"/>
                <a:chOff x="3120" y="2688"/>
                <a:chExt cx="288" cy="192"/>
              </a:xfrm>
            </p:grpSpPr>
            <p:sp>
              <p:nvSpPr>
                <p:cNvPr id="17765" name="Oval 357"/>
                <p:cNvSpPr>
                  <a:spLocks noChangeArrowheads="1"/>
                </p:cNvSpPr>
                <p:nvPr/>
              </p:nvSpPr>
              <p:spPr bwMode="auto">
                <a:xfrm>
                  <a:off x="3120" y="2688"/>
                  <a:ext cx="192" cy="19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660066"/>
                    </a:gs>
                    <a:gs pos="100000">
                      <a:schemeClr val="tx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766" name="Line 358"/>
                <p:cNvSpPr>
                  <a:spLocks noChangeShapeType="1"/>
                </p:cNvSpPr>
                <p:nvPr/>
              </p:nvSpPr>
              <p:spPr bwMode="auto">
                <a:xfrm flipV="1">
                  <a:off x="3312" y="2688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7767" name="Group 359"/>
              <p:cNvGrpSpPr>
                <a:grpSpLocks/>
              </p:cNvGrpSpPr>
              <p:nvPr/>
            </p:nvGrpSpPr>
            <p:grpSpPr bwMode="auto">
              <a:xfrm rot="-36847621" flipH="1" flipV="1">
                <a:off x="1565" y="1674"/>
                <a:ext cx="88" cy="65"/>
                <a:chOff x="3120" y="2688"/>
                <a:chExt cx="288" cy="192"/>
              </a:xfrm>
            </p:grpSpPr>
            <p:sp>
              <p:nvSpPr>
                <p:cNvPr id="17768" name="Oval 360"/>
                <p:cNvSpPr>
                  <a:spLocks noChangeArrowheads="1"/>
                </p:cNvSpPr>
                <p:nvPr/>
              </p:nvSpPr>
              <p:spPr bwMode="auto">
                <a:xfrm>
                  <a:off x="3120" y="2688"/>
                  <a:ext cx="192" cy="19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660066"/>
                    </a:gs>
                    <a:gs pos="100000">
                      <a:schemeClr val="tx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769" name="Line 361"/>
                <p:cNvSpPr>
                  <a:spLocks noChangeShapeType="1"/>
                </p:cNvSpPr>
                <p:nvPr/>
              </p:nvSpPr>
              <p:spPr bwMode="auto">
                <a:xfrm flipV="1">
                  <a:off x="3312" y="2688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7770" name="Group 362"/>
              <p:cNvGrpSpPr>
                <a:grpSpLocks/>
              </p:cNvGrpSpPr>
              <p:nvPr/>
            </p:nvGrpSpPr>
            <p:grpSpPr bwMode="auto">
              <a:xfrm rot="-34983673" flipH="1" flipV="1">
                <a:off x="1094" y="1544"/>
                <a:ext cx="173" cy="110"/>
                <a:chOff x="3120" y="2688"/>
                <a:chExt cx="288" cy="192"/>
              </a:xfrm>
            </p:grpSpPr>
            <p:sp>
              <p:nvSpPr>
                <p:cNvPr id="17771" name="Oval 363"/>
                <p:cNvSpPr>
                  <a:spLocks noChangeArrowheads="1"/>
                </p:cNvSpPr>
                <p:nvPr/>
              </p:nvSpPr>
              <p:spPr bwMode="auto">
                <a:xfrm>
                  <a:off x="3120" y="2688"/>
                  <a:ext cx="192" cy="19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660066"/>
                    </a:gs>
                    <a:gs pos="100000">
                      <a:schemeClr val="tx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772" name="Line 364"/>
                <p:cNvSpPr>
                  <a:spLocks noChangeShapeType="1"/>
                </p:cNvSpPr>
                <p:nvPr/>
              </p:nvSpPr>
              <p:spPr bwMode="auto">
                <a:xfrm flipV="1">
                  <a:off x="3312" y="2688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17773" name="Freeform 365"/>
              <p:cNvSpPr>
                <a:spLocks/>
              </p:cNvSpPr>
              <p:nvPr/>
            </p:nvSpPr>
            <p:spPr bwMode="auto">
              <a:xfrm rot="19016327" flipV="1">
                <a:off x="902" y="1284"/>
                <a:ext cx="326" cy="219"/>
              </a:xfrm>
              <a:custGeom>
                <a:avLst/>
                <a:gdLst>
                  <a:gd name="T0" fmla="*/ 49 w 1025"/>
                  <a:gd name="T1" fmla="*/ 523 h 808"/>
                  <a:gd name="T2" fmla="*/ 49 w 1025"/>
                  <a:gd name="T3" fmla="*/ 571 h 808"/>
                  <a:gd name="T4" fmla="*/ 89 w 1025"/>
                  <a:gd name="T5" fmla="*/ 739 h 808"/>
                  <a:gd name="T6" fmla="*/ 265 w 1025"/>
                  <a:gd name="T7" fmla="*/ 595 h 808"/>
                  <a:gd name="T8" fmla="*/ 313 w 1025"/>
                  <a:gd name="T9" fmla="*/ 611 h 808"/>
                  <a:gd name="T10" fmla="*/ 281 w 1025"/>
                  <a:gd name="T11" fmla="*/ 787 h 808"/>
                  <a:gd name="T12" fmla="*/ 489 w 1025"/>
                  <a:gd name="T13" fmla="*/ 739 h 808"/>
                  <a:gd name="T14" fmla="*/ 569 w 1025"/>
                  <a:gd name="T15" fmla="*/ 675 h 808"/>
                  <a:gd name="T16" fmla="*/ 617 w 1025"/>
                  <a:gd name="T17" fmla="*/ 739 h 808"/>
                  <a:gd name="T18" fmla="*/ 865 w 1025"/>
                  <a:gd name="T19" fmla="*/ 667 h 808"/>
                  <a:gd name="T20" fmla="*/ 1009 w 1025"/>
                  <a:gd name="T21" fmla="*/ 667 h 808"/>
                  <a:gd name="T22" fmla="*/ 961 w 1025"/>
                  <a:gd name="T23" fmla="*/ 619 h 808"/>
                  <a:gd name="T24" fmla="*/ 873 w 1025"/>
                  <a:gd name="T25" fmla="*/ 467 h 808"/>
                  <a:gd name="T26" fmla="*/ 905 w 1025"/>
                  <a:gd name="T27" fmla="*/ 355 h 808"/>
                  <a:gd name="T28" fmla="*/ 873 w 1025"/>
                  <a:gd name="T29" fmla="*/ 275 h 808"/>
                  <a:gd name="T30" fmla="*/ 649 w 1025"/>
                  <a:gd name="T31" fmla="*/ 371 h 808"/>
                  <a:gd name="T32" fmla="*/ 665 w 1025"/>
                  <a:gd name="T33" fmla="*/ 243 h 808"/>
                  <a:gd name="T34" fmla="*/ 633 w 1025"/>
                  <a:gd name="T35" fmla="*/ 179 h 808"/>
                  <a:gd name="T36" fmla="*/ 633 w 1025"/>
                  <a:gd name="T37" fmla="*/ 115 h 808"/>
                  <a:gd name="T38" fmla="*/ 289 w 1025"/>
                  <a:gd name="T39" fmla="*/ 235 h 808"/>
                  <a:gd name="T40" fmla="*/ 409 w 1025"/>
                  <a:gd name="T41" fmla="*/ 179 h 808"/>
                  <a:gd name="T42" fmla="*/ 361 w 1025"/>
                  <a:gd name="T43" fmla="*/ 131 h 808"/>
                  <a:gd name="T44" fmla="*/ 297 w 1025"/>
                  <a:gd name="T45" fmla="*/ 35 h 808"/>
                  <a:gd name="T46" fmla="*/ 41 w 1025"/>
                  <a:gd name="T47" fmla="*/ 339 h 808"/>
                  <a:gd name="T48" fmla="*/ 49 w 1025"/>
                  <a:gd name="T49" fmla="*/ 523 h 8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25" h="808">
                    <a:moveTo>
                      <a:pt x="49" y="523"/>
                    </a:moveTo>
                    <a:cubicBezTo>
                      <a:pt x="57" y="531"/>
                      <a:pt x="42" y="535"/>
                      <a:pt x="49" y="571"/>
                    </a:cubicBezTo>
                    <a:cubicBezTo>
                      <a:pt x="56" y="607"/>
                      <a:pt x="53" y="735"/>
                      <a:pt x="89" y="739"/>
                    </a:cubicBezTo>
                    <a:cubicBezTo>
                      <a:pt x="125" y="743"/>
                      <a:pt x="228" y="616"/>
                      <a:pt x="265" y="595"/>
                    </a:cubicBezTo>
                    <a:cubicBezTo>
                      <a:pt x="302" y="574"/>
                      <a:pt x="310" y="579"/>
                      <a:pt x="313" y="611"/>
                    </a:cubicBezTo>
                    <a:cubicBezTo>
                      <a:pt x="316" y="643"/>
                      <a:pt x="252" y="766"/>
                      <a:pt x="281" y="787"/>
                    </a:cubicBezTo>
                    <a:cubicBezTo>
                      <a:pt x="310" y="808"/>
                      <a:pt x="441" y="758"/>
                      <a:pt x="489" y="739"/>
                    </a:cubicBezTo>
                    <a:cubicBezTo>
                      <a:pt x="537" y="720"/>
                      <a:pt x="548" y="675"/>
                      <a:pt x="569" y="675"/>
                    </a:cubicBezTo>
                    <a:cubicBezTo>
                      <a:pt x="590" y="675"/>
                      <a:pt x="568" y="740"/>
                      <a:pt x="617" y="739"/>
                    </a:cubicBezTo>
                    <a:cubicBezTo>
                      <a:pt x="666" y="738"/>
                      <a:pt x="800" y="679"/>
                      <a:pt x="865" y="667"/>
                    </a:cubicBezTo>
                    <a:cubicBezTo>
                      <a:pt x="930" y="655"/>
                      <a:pt x="993" y="675"/>
                      <a:pt x="1009" y="667"/>
                    </a:cubicBezTo>
                    <a:cubicBezTo>
                      <a:pt x="1025" y="659"/>
                      <a:pt x="984" y="652"/>
                      <a:pt x="961" y="619"/>
                    </a:cubicBezTo>
                    <a:cubicBezTo>
                      <a:pt x="938" y="586"/>
                      <a:pt x="882" y="511"/>
                      <a:pt x="873" y="467"/>
                    </a:cubicBezTo>
                    <a:cubicBezTo>
                      <a:pt x="864" y="423"/>
                      <a:pt x="905" y="387"/>
                      <a:pt x="905" y="355"/>
                    </a:cubicBezTo>
                    <a:cubicBezTo>
                      <a:pt x="905" y="323"/>
                      <a:pt x="916" y="272"/>
                      <a:pt x="873" y="275"/>
                    </a:cubicBezTo>
                    <a:cubicBezTo>
                      <a:pt x="830" y="278"/>
                      <a:pt x="684" y="376"/>
                      <a:pt x="649" y="371"/>
                    </a:cubicBezTo>
                    <a:cubicBezTo>
                      <a:pt x="614" y="366"/>
                      <a:pt x="668" y="275"/>
                      <a:pt x="665" y="243"/>
                    </a:cubicBezTo>
                    <a:cubicBezTo>
                      <a:pt x="662" y="211"/>
                      <a:pt x="638" y="200"/>
                      <a:pt x="633" y="179"/>
                    </a:cubicBezTo>
                    <a:cubicBezTo>
                      <a:pt x="628" y="158"/>
                      <a:pt x="690" y="106"/>
                      <a:pt x="633" y="115"/>
                    </a:cubicBezTo>
                    <a:cubicBezTo>
                      <a:pt x="576" y="124"/>
                      <a:pt x="326" y="224"/>
                      <a:pt x="289" y="235"/>
                    </a:cubicBezTo>
                    <a:cubicBezTo>
                      <a:pt x="252" y="246"/>
                      <a:pt x="397" y="196"/>
                      <a:pt x="409" y="179"/>
                    </a:cubicBezTo>
                    <a:cubicBezTo>
                      <a:pt x="421" y="162"/>
                      <a:pt x="380" y="155"/>
                      <a:pt x="361" y="131"/>
                    </a:cubicBezTo>
                    <a:cubicBezTo>
                      <a:pt x="342" y="107"/>
                      <a:pt x="350" y="0"/>
                      <a:pt x="297" y="35"/>
                    </a:cubicBezTo>
                    <a:cubicBezTo>
                      <a:pt x="244" y="70"/>
                      <a:pt x="82" y="258"/>
                      <a:pt x="41" y="339"/>
                    </a:cubicBezTo>
                    <a:cubicBezTo>
                      <a:pt x="0" y="420"/>
                      <a:pt x="47" y="485"/>
                      <a:pt x="49" y="523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00"/>
                  </a:gs>
                  <a:gs pos="50000">
                    <a:srgbClr val="003300"/>
                  </a:gs>
                  <a:gs pos="100000">
                    <a:srgbClr val="00FF00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7774" name="Group 366"/>
              <p:cNvGrpSpPr>
                <a:grpSpLocks/>
              </p:cNvGrpSpPr>
              <p:nvPr/>
            </p:nvGrpSpPr>
            <p:grpSpPr bwMode="auto">
              <a:xfrm rot="-35977449" flipH="1" flipV="1">
                <a:off x="907" y="1591"/>
                <a:ext cx="206" cy="142"/>
                <a:chOff x="3120" y="2688"/>
                <a:chExt cx="288" cy="192"/>
              </a:xfrm>
            </p:grpSpPr>
            <p:sp>
              <p:nvSpPr>
                <p:cNvPr id="17775" name="Oval 367"/>
                <p:cNvSpPr>
                  <a:spLocks noChangeArrowheads="1"/>
                </p:cNvSpPr>
                <p:nvPr/>
              </p:nvSpPr>
              <p:spPr bwMode="auto">
                <a:xfrm>
                  <a:off x="3120" y="2688"/>
                  <a:ext cx="192" cy="19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660066"/>
                    </a:gs>
                    <a:gs pos="100000">
                      <a:schemeClr val="tx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776" name="Line 368"/>
                <p:cNvSpPr>
                  <a:spLocks noChangeShapeType="1"/>
                </p:cNvSpPr>
                <p:nvPr/>
              </p:nvSpPr>
              <p:spPr bwMode="auto">
                <a:xfrm flipV="1">
                  <a:off x="3312" y="2688"/>
                  <a:ext cx="96" cy="4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  <p:grpSp>
        <p:nvGrpSpPr>
          <p:cNvPr id="17777" name="Group 369"/>
          <p:cNvGrpSpPr>
            <a:grpSpLocks/>
          </p:cNvGrpSpPr>
          <p:nvPr/>
        </p:nvGrpSpPr>
        <p:grpSpPr bwMode="auto">
          <a:xfrm>
            <a:off x="6896161" y="4604165"/>
            <a:ext cx="2247840" cy="1628811"/>
            <a:chOff x="1968" y="192"/>
            <a:chExt cx="1579" cy="1197"/>
          </a:xfrm>
        </p:grpSpPr>
        <p:grpSp>
          <p:nvGrpSpPr>
            <p:cNvPr id="17778" name="Group 370"/>
            <p:cNvGrpSpPr>
              <a:grpSpLocks/>
            </p:cNvGrpSpPr>
            <p:nvPr/>
          </p:nvGrpSpPr>
          <p:grpSpPr bwMode="auto">
            <a:xfrm>
              <a:off x="1968" y="192"/>
              <a:ext cx="1579" cy="1197"/>
              <a:chOff x="495" y="272"/>
              <a:chExt cx="1579" cy="1197"/>
            </a:xfrm>
          </p:grpSpPr>
          <p:sp>
            <p:nvSpPr>
              <p:cNvPr id="17779" name="Freeform 371"/>
              <p:cNvSpPr>
                <a:spLocks/>
              </p:cNvSpPr>
              <p:nvPr/>
            </p:nvSpPr>
            <p:spPr bwMode="auto">
              <a:xfrm rot="-23917262">
                <a:off x="763" y="507"/>
                <a:ext cx="1311" cy="962"/>
              </a:xfrm>
              <a:custGeom>
                <a:avLst/>
                <a:gdLst>
                  <a:gd name="T0" fmla="*/ 29 w 1746"/>
                  <a:gd name="T1" fmla="*/ 69 h 1169"/>
                  <a:gd name="T2" fmla="*/ 157 w 1746"/>
                  <a:gd name="T3" fmla="*/ 717 h 1169"/>
                  <a:gd name="T4" fmla="*/ 365 w 1746"/>
                  <a:gd name="T5" fmla="*/ 1029 h 1169"/>
                  <a:gd name="T6" fmla="*/ 557 w 1746"/>
                  <a:gd name="T7" fmla="*/ 1125 h 1169"/>
                  <a:gd name="T8" fmla="*/ 941 w 1746"/>
                  <a:gd name="T9" fmla="*/ 1125 h 1169"/>
                  <a:gd name="T10" fmla="*/ 1277 w 1746"/>
                  <a:gd name="T11" fmla="*/ 1117 h 1169"/>
                  <a:gd name="T12" fmla="*/ 1549 w 1746"/>
                  <a:gd name="T13" fmla="*/ 813 h 1169"/>
                  <a:gd name="T14" fmla="*/ 1661 w 1746"/>
                  <a:gd name="T15" fmla="*/ 477 h 1169"/>
                  <a:gd name="T16" fmla="*/ 1725 w 1746"/>
                  <a:gd name="T17" fmla="*/ 61 h 1169"/>
                  <a:gd name="T18" fmla="*/ 1533 w 1746"/>
                  <a:gd name="T19" fmla="*/ 109 h 1169"/>
                  <a:gd name="T20" fmla="*/ 1341 w 1746"/>
                  <a:gd name="T21" fmla="*/ 189 h 1169"/>
                  <a:gd name="T22" fmla="*/ 829 w 1746"/>
                  <a:gd name="T23" fmla="*/ 205 h 1169"/>
                  <a:gd name="T24" fmla="*/ 333 w 1746"/>
                  <a:gd name="T25" fmla="*/ 189 h 1169"/>
                  <a:gd name="T26" fmla="*/ 29 w 1746"/>
                  <a:gd name="T27" fmla="*/ 69 h 1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46" h="1169">
                    <a:moveTo>
                      <a:pt x="29" y="69"/>
                    </a:moveTo>
                    <a:cubicBezTo>
                      <a:pt x="0" y="157"/>
                      <a:pt x="101" y="557"/>
                      <a:pt x="157" y="717"/>
                    </a:cubicBezTo>
                    <a:cubicBezTo>
                      <a:pt x="213" y="877"/>
                      <a:pt x="298" y="961"/>
                      <a:pt x="365" y="1029"/>
                    </a:cubicBezTo>
                    <a:cubicBezTo>
                      <a:pt x="432" y="1097"/>
                      <a:pt x="461" y="1109"/>
                      <a:pt x="557" y="1125"/>
                    </a:cubicBezTo>
                    <a:cubicBezTo>
                      <a:pt x="653" y="1141"/>
                      <a:pt x="821" y="1126"/>
                      <a:pt x="941" y="1125"/>
                    </a:cubicBezTo>
                    <a:cubicBezTo>
                      <a:pt x="1061" y="1124"/>
                      <a:pt x="1176" y="1169"/>
                      <a:pt x="1277" y="1117"/>
                    </a:cubicBezTo>
                    <a:cubicBezTo>
                      <a:pt x="1378" y="1065"/>
                      <a:pt x="1485" y="920"/>
                      <a:pt x="1549" y="813"/>
                    </a:cubicBezTo>
                    <a:cubicBezTo>
                      <a:pt x="1613" y="706"/>
                      <a:pt x="1632" y="602"/>
                      <a:pt x="1661" y="477"/>
                    </a:cubicBezTo>
                    <a:cubicBezTo>
                      <a:pt x="1690" y="352"/>
                      <a:pt x="1746" y="122"/>
                      <a:pt x="1725" y="61"/>
                    </a:cubicBezTo>
                    <a:cubicBezTo>
                      <a:pt x="1704" y="0"/>
                      <a:pt x="1597" y="88"/>
                      <a:pt x="1533" y="109"/>
                    </a:cubicBezTo>
                    <a:cubicBezTo>
                      <a:pt x="1469" y="130"/>
                      <a:pt x="1458" y="173"/>
                      <a:pt x="1341" y="189"/>
                    </a:cubicBezTo>
                    <a:cubicBezTo>
                      <a:pt x="1224" y="205"/>
                      <a:pt x="997" y="205"/>
                      <a:pt x="829" y="205"/>
                    </a:cubicBezTo>
                    <a:cubicBezTo>
                      <a:pt x="661" y="205"/>
                      <a:pt x="466" y="212"/>
                      <a:pt x="333" y="189"/>
                    </a:cubicBezTo>
                    <a:cubicBezTo>
                      <a:pt x="200" y="166"/>
                      <a:pt x="92" y="94"/>
                      <a:pt x="29" y="69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50000">
                    <a:schemeClr val="bg1"/>
                  </a:gs>
                  <a:gs pos="100000">
                    <a:srgbClr val="00FFFF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780" name="Oval 372"/>
              <p:cNvSpPr>
                <a:spLocks noChangeArrowheads="1"/>
              </p:cNvSpPr>
              <p:nvPr/>
            </p:nvSpPr>
            <p:spPr bwMode="auto">
              <a:xfrm rot="-23917262">
                <a:off x="495" y="511"/>
                <a:ext cx="1297" cy="276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CCFFFF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781" name="Freeform 373"/>
              <p:cNvSpPr>
                <a:spLocks/>
              </p:cNvSpPr>
              <p:nvPr/>
            </p:nvSpPr>
            <p:spPr bwMode="auto">
              <a:xfrm rot="-23066662">
                <a:off x="1714" y="272"/>
                <a:ext cx="355" cy="671"/>
              </a:xfrm>
              <a:custGeom>
                <a:avLst/>
                <a:gdLst>
                  <a:gd name="T0" fmla="*/ 102 w 377"/>
                  <a:gd name="T1" fmla="*/ 270 h 623"/>
                  <a:gd name="T2" fmla="*/ 103 w 377"/>
                  <a:gd name="T3" fmla="*/ 248 h 623"/>
                  <a:gd name="T4" fmla="*/ 112 w 377"/>
                  <a:gd name="T5" fmla="*/ 203 h 623"/>
                  <a:gd name="T6" fmla="*/ 145 w 377"/>
                  <a:gd name="T7" fmla="*/ 149 h 623"/>
                  <a:gd name="T8" fmla="*/ 190 w 377"/>
                  <a:gd name="T9" fmla="*/ 92 h 623"/>
                  <a:gd name="T10" fmla="*/ 271 w 377"/>
                  <a:gd name="T11" fmla="*/ 83 h 623"/>
                  <a:gd name="T12" fmla="*/ 298 w 377"/>
                  <a:gd name="T13" fmla="*/ 158 h 623"/>
                  <a:gd name="T14" fmla="*/ 289 w 377"/>
                  <a:gd name="T15" fmla="*/ 245 h 623"/>
                  <a:gd name="T16" fmla="*/ 235 w 377"/>
                  <a:gd name="T17" fmla="*/ 332 h 623"/>
                  <a:gd name="T18" fmla="*/ 145 w 377"/>
                  <a:gd name="T19" fmla="*/ 389 h 623"/>
                  <a:gd name="T20" fmla="*/ 76 w 377"/>
                  <a:gd name="T21" fmla="*/ 425 h 623"/>
                  <a:gd name="T22" fmla="*/ 22 w 377"/>
                  <a:gd name="T23" fmla="*/ 479 h 623"/>
                  <a:gd name="T24" fmla="*/ 7 w 377"/>
                  <a:gd name="T25" fmla="*/ 554 h 623"/>
                  <a:gd name="T26" fmla="*/ 7 w 377"/>
                  <a:gd name="T27" fmla="*/ 619 h 623"/>
                  <a:gd name="T28" fmla="*/ 46 w 377"/>
                  <a:gd name="T29" fmla="*/ 581 h 623"/>
                  <a:gd name="T30" fmla="*/ 71 w 377"/>
                  <a:gd name="T31" fmla="*/ 497 h 623"/>
                  <a:gd name="T32" fmla="*/ 192 w 377"/>
                  <a:gd name="T33" fmla="*/ 444 h 623"/>
                  <a:gd name="T34" fmla="*/ 318 w 377"/>
                  <a:gd name="T35" fmla="*/ 354 h 623"/>
                  <a:gd name="T36" fmla="*/ 375 w 377"/>
                  <a:gd name="T37" fmla="*/ 167 h 623"/>
                  <a:gd name="T38" fmla="*/ 329 w 377"/>
                  <a:gd name="T39" fmla="*/ 31 h 623"/>
                  <a:gd name="T40" fmla="*/ 242 w 377"/>
                  <a:gd name="T41" fmla="*/ 0 h 623"/>
                  <a:gd name="T42" fmla="*/ 147 w 377"/>
                  <a:gd name="T43" fmla="*/ 34 h 623"/>
                  <a:gd name="T44" fmla="*/ 85 w 377"/>
                  <a:gd name="T45" fmla="*/ 102 h 623"/>
                  <a:gd name="T46" fmla="*/ 54 w 377"/>
                  <a:gd name="T47" fmla="*/ 230 h 623"/>
                  <a:gd name="T48" fmla="*/ 82 w 377"/>
                  <a:gd name="T49" fmla="*/ 295 h 623"/>
                  <a:gd name="T50" fmla="*/ 105 w 377"/>
                  <a:gd name="T51" fmla="*/ 295 h 623"/>
                  <a:gd name="T52" fmla="*/ 102 w 377"/>
                  <a:gd name="T53" fmla="*/ 270 h 6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77" h="623">
                    <a:moveTo>
                      <a:pt x="102" y="270"/>
                    </a:moveTo>
                    <a:cubicBezTo>
                      <a:pt x="102" y="262"/>
                      <a:pt x="101" y="259"/>
                      <a:pt x="103" y="248"/>
                    </a:cubicBezTo>
                    <a:cubicBezTo>
                      <a:pt x="105" y="237"/>
                      <a:pt x="105" y="219"/>
                      <a:pt x="112" y="203"/>
                    </a:cubicBezTo>
                    <a:cubicBezTo>
                      <a:pt x="119" y="187"/>
                      <a:pt x="132" y="167"/>
                      <a:pt x="145" y="149"/>
                    </a:cubicBezTo>
                    <a:cubicBezTo>
                      <a:pt x="158" y="131"/>
                      <a:pt x="169" y="103"/>
                      <a:pt x="190" y="92"/>
                    </a:cubicBezTo>
                    <a:cubicBezTo>
                      <a:pt x="211" y="81"/>
                      <a:pt x="253" y="72"/>
                      <a:pt x="271" y="83"/>
                    </a:cubicBezTo>
                    <a:cubicBezTo>
                      <a:pt x="289" y="94"/>
                      <a:pt x="295" y="131"/>
                      <a:pt x="298" y="158"/>
                    </a:cubicBezTo>
                    <a:cubicBezTo>
                      <a:pt x="301" y="185"/>
                      <a:pt x="299" y="216"/>
                      <a:pt x="289" y="245"/>
                    </a:cubicBezTo>
                    <a:cubicBezTo>
                      <a:pt x="279" y="274"/>
                      <a:pt x="259" y="308"/>
                      <a:pt x="235" y="332"/>
                    </a:cubicBezTo>
                    <a:cubicBezTo>
                      <a:pt x="211" y="356"/>
                      <a:pt x="171" y="374"/>
                      <a:pt x="145" y="389"/>
                    </a:cubicBezTo>
                    <a:cubicBezTo>
                      <a:pt x="119" y="404"/>
                      <a:pt x="96" y="410"/>
                      <a:pt x="76" y="425"/>
                    </a:cubicBezTo>
                    <a:cubicBezTo>
                      <a:pt x="56" y="440"/>
                      <a:pt x="33" y="458"/>
                      <a:pt x="22" y="479"/>
                    </a:cubicBezTo>
                    <a:cubicBezTo>
                      <a:pt x="11" y="500"/>
                      <a:pt x="9" y="531"/>
                      <a:pt x="7" y="554"/>
                    </a:cubicBezTo>
                    <a:cubicBezTo>
                      <a:pt x="5" y="577"/>
                      <a:pt x="0" y="615"/>
                      <a:pt x="7" y="619"/>
                    </a:cubicBezTo>
                    <a:cubicBezTo>
                      <a:pt x="13" y="623"/>
                      <a:pt x="36" y="601"/>
                      <a:pt x="46" y="581"/>
                    </a:cubicBezTo>
                    <a:cubicBezTo>
                      <a:pt x="56" y="560"/>
                      <a:pt x="47" y="520"/>
                      <a:pt x="71" y="497"/>
                    </a:cubicBezTo>
                    <a:cubicBezTo>
                      <a:pt x="95" y="474"/>
                      <a:pt x="151" y="468"/>
                      <a:pt x="192" y="444"/>
                    </a:cubicBezTo>
                    <a:cubicBezTo>
                      <a:pt x="233" y="420"/>
                      <a:pt x="287" y="401"/>
                      <a:pt x="318" y="354"/>
                    </a:cubicBezTo>
                    <a:cubicBezTo>
                      <a:pt x="349" y="307"/>
                      <a:pt x="373" y="220"/>
                      <a:pt x="375" y="167"/>
                    </a:cubicBezTo>
                    <a:cubicBezTo>
                      <a:pt x="377" y="113"/>
                      <a:pt x="352" y="59"/>
                      <a:pt x="329" y="31"/>
                    </a:cubicBezTo>
                    <a:cubicBezTo>
                      <a:pt x="307" y="3"/>
                      <a:pt x="272" y="0"/>
                      <a:pt x="242" y="0"/>
                    </a:cubicBezTo>
                    <a:cubicBezTo>
                      <a:pt x="212" y="0"/>
                      <a:pt x="173" y="18"/>
                      <a:pt x="147" y="34"/>
                    </a:cubicBezTo>
                    <a:cubicBezTo>
                      <a:pt x="121" y="51"/>
                      <a:pt x="100" y="69"/>
                      <a:pt x="85" y="102"/>
                    </a:cubicBezTo>
                    <a:cubicBezTo>
                      <a:pt x="70" y="136"/>
                      <a:pt x="55" y="198"/>
                      <a:pt x="54" y="230"/>
                    </a:cubicBezTo>
                    <a:cubicBezTo>
                      <a:pt x="53" y="262"/>
                      <a:pt x="74" y="285"/>
                      <a:pt x="82" y="295"/>
                    </a:cubicBezTo>
                    <a:cubicBezTo>
                      <a:pt x="91" y="305"/>
                      <a:pt x="102" y="299"/>
                      <a:pt x="105" y="295"/>
                    </a:cubicBezTo>
                    <a:cubicBezTo>
                      <a:pt x="108" y="291"/>
                      <a:pt x="104" y="278"/>
                      <a:pt x="102" y="27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50000">
                    <a:srgbClr val="00FFFF"/>
                  </a:gs>
                  <a:gs pos="100000">
                    <a:schemeClr val="bg1"/>
                  </a:gs>
                </a:gsLst>
                <a:lin ang="18900000" scaled="1"/>
              </a:gradFill>
              <a:ln w="31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7782" name="Group 374"/>
            <p:cNvGrpSpPr>
              <a:grpSpLocks/>
            </p:cNvGrpSpPr>
            <p:nvPr/>
          </p:nvGrpSpPr>
          <p:grpSpPr bwMode="auto">
            <a:xfrm rot="-2136471">
              <a:off x="2640" y="672"/>
              <a:ext cx="672" cy="624"/>
              <a:chOff x="3792" y="1920"/>
              <a:chExt cx="1056" cy="897"/>
            </a:xfrm>
          </p:grpSpPr>
          <p:sp>
            <p:nvSpPr>
              <p:cNvPr id="17783" name="Freeform 375"/>
              <p:cNvSpPr>
                <a:spLocks/>
              </p:cNvSpPr>
              <p:nvPr/>
            </p:nvSpPr>
            <p:spPr bwMode="auto">
              <a:xfrm rot="13937627">
                <a:off x="3919" y="2177"/>
                <a:ext cx="369" cy="336"/>
              </a:xfrm>
              <a:custGeom>
                <a:avLst/>
                <a:gdLst>
                  <a:gd name="T0" fmla="*/ 0 w 507"/>
                  <a:gd name="T1" fmla="*/ 240 h 352"/>
                  <a:gd name="T2" fmla="*/ 336 w 507"/>
                  <a:gd name="T3" fmla="*/ 320 h 352"/>
                  <a:gd name="T4" fmla="*/ 496 w 507"/>
                  <a:gd name="T5" fmla="*/ 48 h 352"/>
                  <a:gd name="T6" fmla="*/ 400 w 507"/>
                  <a:gd name="T7" fmla="*/ 32 h 352"/>
                  <a:gd name="T8" fmla="*/ 288 w 507"/>
                  <a:gd name="T9" fmla="*/ 32 h 352"/>
                  <a:gd name="T10" fmla="*/ 96 w 507"/>
                  <a:gd name="T11" fmla="*/ 80 h 352"/>
                  <a:gd name="T12" fmla="*/ 48 w 507"/>
                  <a:gd name="T13" fmla="*/ 176 h 352"/>
                  <a:gd name="T14" fmla="*/ 0 w 507"/>
                  <a:gd name="T15" fmla="*/ 224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7" h="352">
                    <a:moveTo>
                      <a:pt x="0" y="240"/>
                    </a:moveTo>
                    <a:cubicBezTo>
                      <a:pt x="56" y="251"/>
                      <a:pt x="253" y="352"/>
                      <a:pt x="336" y="320"/>
                    </a:cubicBezTo>
                    <a:cubicBezTo>
                      <a:pt x="419" y="288"/>
                      <a:pt x="485" y="96"/>
                      <a:pt x="496" y="48"/>
                    </a:cubicBezTo>
                    <a:cubicBezTo>
                      <a:pt x="507" y="0"/>
                      <a:pt x="435" y="35"/>
                      <a:pt x="400" y="32"/>
                    </a:cubicBezTo>
                    <a:cubicBezTo>
                      <a:pt x="365" y="29"/>
                      <a:pt x="339" y="24"/>
                      <a:pt x="288" y="32"/>
                    </a:cubicBezTo>
                    <a:cubicBezTo>
                      <a:pt x="237" y="40"/>
                      <a:pt x="136" y="56"/>
                      <a:pt x="96" y="80"/>
                    </a:cubicBezTo>
                    <a:cubicBezTo>
                      <a:pt x="56" y="104"/>
                      <a:pt x="64" y="152"/>
                      <a:pt x="48" y="176"/>
                    </a:cubicBezTo>
                    <a:cubicBezTo>
                      <a:pt x="32" y="200"/>
                      <a:pt x="16" y="212"/>
                      <a:pt x="0" y="224"/>
                    </a:cubicBezTo>
                  </a:path>
                </a:pathLst>
              </a:custGeom>
              <a:solidFill>
                <a:srgbClr val="008000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784" name="Freeform 376"/>
              <p:cNvSpPr>
                <a:spLocks/>
              </p:cNvSpPr>
              <p:nvPr/>
            </p:nvSpPr>
            <p:spPr bwMode="auto">
              <a:xfrm rot="13937627">
                <a:off x="3871" y="2465"/>
                <a:ext cx="369" cy="336"/>
              </a:xfrm>
              <a:custGeom>
                <a:avLst/>
                <a:gdLst>
                  <a:gd name="T0" fmla="*/ 0 w 507"/>
                  <a:gd name="T1" fmla="*/ 240 h 352"/>
                  <a:gd name="T2" fmla="*/ 336 w 507"/>
                  <a:gd name="T3" fmla="*/ 320 h 352"/>
                  <a:gd name="T4" fmla="*/ 496 w 507"/>
                  <a:gd name="T5" fmla="*/ 48 h 352"/>
                  <a:gd name="T6" fmla="*/ 400 w 507"/>
                  <a:gd name="T7" fmla="*/ 32 h 352"/>
                  <a:gd name="T8" fmla="*/ 288 w 507"/>
                  <a:gd name="T9" fmla="*/ 32 h 352"/>
                  <a:gd name="T10" fmla="*/ 96 w 507"/>
                  <a:gd name="T11" fmla="*/ 80 h 352"/>
                  <a:gd name="T12" fmla="*/ 48 w 507"/>
                  <a:gd name="T13" fmla="*/ 176 h 352"/>
                  <a:gd name="T14" fmla="*/ 0 w 507"/>
                  <a:gd name="T15" fmla="*/ 224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7" h="352">
                    <a:moveTo>
                      <a:pt x="0" y="240"/>
                    </a:moveTo>
                    <a:cubicBezTo>
                      <a:pt x="56" y="251"/>
                      <a:pt x="253" y="352"/>
                      <a:pt x="336" y="320"/>
                    </a:cubicBezTo>
                    <a:cubicBezTo>
                      <a:pt x="419" y="288"/>
                      <a:pt x="485" y="96"/>
                      <a:pt x="496" y="48"/>
                    </a:cubicBezTo>
                    <a:cubicBezTo>
                      <a:pt x="507" y="0"/>
                      <a:pt x="435" y="35"/>
                      <a:pt x="400" y="32"/>
                    </a:cubicBezTo>
                    <a:cubicBezTo>
                      <a:pt x="365" y="29"/>
                      <a:pt x="339" y="24"/>
                      <a:pt x="288" y="32"/>
                    </a:cubicBezTo>
                    <a:cubicBezTo>
                      <a:pt x="237" y="40"/>
                      <a:pt x="136" y="56"/>
                      <a:pt x="96" y="80"/>
                    </a:cubicBezTo>
                    <a:cubicBezTo>
                      <a:pt x="56" y="104"/>
                      <a:pt x="64" y="152"/>
                      <a:pt x="48" y="176"/>
                    </a:cubicBezTo>
                    <a:cubicBezTo>
                      <a:pt x="32" y="200"/>
                      <a:pt x="16" y="212"/>
                      <a:pt x="0" y="224"/>
                    </a:cubicBezTo>
                  </a:path>
                </a:pathLst>
              </a:custGeom>
              <a:solidFill>
                <a:srgbClr val="008000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785" name="Freeform 377"/>
              <p:cNvSpPr>
                <a:spLocks/>
              </p:cNvSpPr>
              <p:nvPr/>
            </p:nvSpPr>
            <p:spPr bwMode="auto">
              <a:xfrm rot="-1343585">
                <a:off x="4176" y="1968"/>
                <a:ext cx="480" cy="336"/>
              </a:xfrm>
              <a:custGeom>
                <a:avLst/>
                <a:gdLst>
                  <a:gd name="T0" fmla="*/ 0 w 507"/>
                  <a:gd name="T1" fmla="*/ 240 h 352"/>
                  <a:gd name="T2" fmla="*/ 336 w 507"/>
                  <a:gd name="T3" fmla="*/ 320 h 352"/>
                  <a:gd name="T4" fmla="*/ 496 w 507"/>
                  <a:gd name="T5" fmla="*/ 48 h 352"/>
                  <a:gd name="T6" fmla="*/ 400 w 507"/>
                  <a:gd name="T7" fmla="*/ 32 h 352"/>
                  <a:gd name="T8" fmla="*/ 288 w 507"/>
                  <a:gd name="T9" fmla="*/ 32 h 352"/>
                  <a:gd name="T10" fmla="*/ 96 w 507"/>
                  <a:gd name="T11" fmla="*/ 80 h 352"/>
                  <a:gd name="T12" fmla="*/ 48 w 507"/>
                  <a:gd name="T13" fmla="*/ 176 h 352"/>
                  <a:gd name="T14" fmla="*/ 0 w 507"/>
                  <a:gd name="T15" fmla="*/ 224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7" h="352">
                    <a:moveTo>
                      <a:pt x="0" y="240"/>
                    </a:moveTo>
                    <a:cubicBezTo>
                      <a:pt x="56" y="251"/>
                      <a:pt x="253" y="352"/>
                      <a:pt x="336" y="320"/>
                    </a:cubicBezTo>
                    <a:cubicBezTo>
                      <a:pt x="419" y="288"/>
                      <a:pt x="485" y="96"/>
                      <a:pt x="496" y="48"/>
                    </a:cubicBezTo>
                    <a:cubicBezTo>
                      <a:pt x="507" y="0"/>
                      <a:pt x="435" y="35"/>
                      <a:pt x="400" y="32"/>
                    </a:cubicBezTo>
                    <a:cubicBezTo>
                      <a:pt x="365" y="29"/>
                      <a:pt x="339" y="24"/>
                      <a:pt x="288" y="32"/>
                    </a:cubicBezTo>
                    <a:cubicBezTo>
                      <a:pt x="237" y="40"/>
                      <a:pt x="136" y="56"/>
                      <a:pt x="96" y="80"/>
                    </a:cubicBezTo>
                    <a:cubicBezTo>
                      <a:pt x="56" y="104"/>
                      <a:pt x="64" y="152"/>
                      <a:pt x="48" y="176"/>
                    </a:cubicBezTo>
                    <a:cubicBezTo>
                      <a:pt x="32" y="200"/>
                      <a:pt x="16" y="212"/>
                      <a:pt x="0" y="224"/>
                    </a:cubicBezTo>
                  </a:path>
                </a:pathLst>
              </a:custGeom>
              <a:solidFill>
                <a:srgbClr val="33CC33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786" name="Freeform 378"/>
              <p:cNvSpPr>
                <a:spLocks/>
              </p:cNvSpPr>
              <p:nvPr/>
            </p:nvSpPr>
            <p:spPr bwMode="auto">
              <a:xfrm rot="2801507">
                <a:off x="3720" y="1992"/>
                <a:ext cx="480" cy="336"/>
              </a:xfrm>
              <a:custGeom>
                <a:avLst/>
                <a:gdLst>
                  <a:gd name="T0" fmla="*/ 0 w 507"/>
                  <a:gd name="T1" fmla="*/ 240 h 352"/>
                  <a:gd name="T2" fmla="*/ 336 w 507"/>
                  <a:gd name="T3" fmla="*/ 320 h 352"/>
                  <a:gd name="T4" fmla="*/ 496 w 507"/>
                  <a:gd name="T5" fmla="*/ 48 h 352"/>
                  <a:gd name="T6" fmla="*/ 400 w 507"/>
                  <a:gd name="T7" fmla="*/ 32 h 352"/>
                  <a:gd name="T8" fmla="*/ 288 w 507"/>
                  <a:gd name="T9" fmla="*/ 32 h 352"/>
                  <a:gd name="T10" fmla="*/ 96 w 507"/>
                  <a:gd name="T11" fmla="*/ 80 h 352"/>
                  <a:gd name="T12" fmla="*/ 48 w 507"/>
                  <a:gd name="T13" fmla="*/ 176 h 352"/>
                  <a:gd name="T14" fmla="*/ 0 w 507"/>
                  <a:gd name="T15" fmla="*/ 224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7" h="352">
                    <a:moveTo>
                      <a:pt x="0" y="240"/>
                    </a:moveTo>
                    <a:cubicBezTo>
                      <a:pt x="56" y="251"/>
                      <a:pt x="253" y="352"/>
                      <a:pt x="336" y="320"/>
                    </a:cubicBezTo>
                    <a:cubicBezTo>
                      <a:pt x="419" y="288"/>
                      <a:pt x="485" y="96"/>
                      <a:pt x="496" y="48"/>
                    </a:cubicBezTo>
                    <a:cubicBezTo>
                      <a:pt x="507" y="0"/>
                      <a:pt x="435" y="35"/>
                      <a:pt x="400" y="32"/>
                    </a:cubicBezTo>
                    <a:cubicBezTo>
                      <a:pt x="365" y="29"/>
                      <a:pt x="339" y="24"/>
                      <a:pt x="288" y="32"/>
                    </a:cubicBezTo>
                    <a:cubicBezTo>
                      <a:pt x="237" y="40"/>
                      <a:pt x="136" y="56"/>
                      <a:pt x="96" y="80"/>
                    </a:cubicBezTo>
                    <a:cubicBezTo>
                      <a:pt x="56" y="104"/>
                      <a:pt x="64" y="152"/>
                      <a:pt x="48" y="176"/>
                    </a:cubicBezTo>
                    <a:cubicBezTo>
                      <a:pt x="32" y="200"/>
                      <a:pt x="16" y="212"/>
                      <a:pt x="0" y="224"/>
                    </a:cubicBezTo>
                  </a:path>
                </a:pathLst>
              </a:custGeom>
              <a:solidFill>
                <a:srgbClr val="33CC33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7787" name="Group 379"/>
              <p:cNvGrpSpPr>
                <a:grpSpLocks/>
              </p:cNvGrpSpPr>
              <p:nvPr/>
            </p:nvGrpSpPr>
            <p:grpSpPr bwMode="auto">
              <a:xfrm>
                <a:off x="4464" y="2496"/>
                <a:ext cx="240" cy="288"/>
                <a:chOff x="3744" y="1920"/>
                <a:chExt cx="664" cy="696"/>
              </a:xfrm>
            </p:grpSpPr>
            <p:grpSp>
              <p:nvGrpSpPr>
                <p:cNvPr id="17788" name="Group 380"/>
                <p:cNvGrpSpPr>
                  <a:grpSpLocks/>
                </p:cNvGrpSpPr>
                <p:nvPr/>
              </p:nvGrpSpPr>
              <p:grpSpPr bwMode="auto">
                <a:xfrm rot="10650084">
                  <a:off x="3744" y="2064"/>
                  <a:ext cx="664" cy="552"/>
                  <a:chOff x="3744" y="2064"/>
                  <a:chExt cx="664" cy="552"/>
                </a:xfrm>
              </p:grpSpPr>
              <p:sp>
                <p:nvSpPr>
                  <p:cNvPr id="17789" name="Freeform 381"/>
                  <p:cNvSpPr>
                    <a:spLocks/>
                  </p:cNvSpPr>
                  <p:nvPr/>
                </p:nvSpPr>
                <p:spPr bwMode="auto">
                  <a:xfrm>
                    <a:off x="3744" y="2064"/>
                    <a:ext cx="296" cy="552"/>
                  </a:xfrm>
                  <a:custGeom>
                    <a:avLst/>
                    <a:gdLst>
                      <a:gd name="T0" fmla="*/ 296 w 296"/>
                      <a:gd name="T1" fmla="*/ 528 h 552"/>
                      <a:gd name="T2" fmla="*/ 104 w 296"/>
                      <a:gd name="T3" fmla="*/ 528 h 552"/>
                      <a:gd name="T4" fmla="*/ 8 w 296"/>
                      <a:gd name="T5" fmla="*/ 384 h 552"/>
                      <a:gd name="T6" fmla="*/ 56 w 296"/>
                      <a:gd name="T7" fmla="*/ 192 h 552"/>
                      <a:gd name="T8" fmla="*/ 200 w 296"/>
                      <a:gd name="T9" fmla="*/ 48 h 552"/>
                      <a:gd name="T10" fmla="*/ 296 w 296"/>
                      <a:gd name="T11" fmla="*/ 0 h 5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96" h="552">
                        <a:moveTo>
                          <a:pt x="296" y="528"/>
                        </a:moveTo>
                        <a:cubicBezTo>
                          <a:pt x="224" y="540"/>
                          <a:pt x="152" y="552"/>
                          <a:pt x="104" y="528"/>
                        </a:cubicBezTo>
                        <a:cubicBezTo>
                          <a:pt x="56" y="504"/>
                          <a:pt x="16" y="440"/>
                          <a:pt x="8" y="384"/>
                        </a:cubicBezTo>
                        <a:cubicBezTo>
                          <a:pt x="0" y="328"/>
                          <a:pt x="24" y="248"/>
                          <a:pt x="56" y="192"/>
                        </a:cubicBezTo>
                        <a:cubicBezTo>
                          <a:pt x="88" y="136"/>
                          <a:pt x="160" y="80"/>
                          <a:pt x="200" y="48"/>
                        </a:cubicBezTo>
                        <a:cubicBezTo>
                          <a:pt x="240" y="16"/>
                          <a:pt x="268" y="8"/>
                          <a:pt x="296" y="0"/>
                        </a:cubicBezTo>
                      </a:path>
                    </a:pathLst>
                  </a:custGeom>
                  <a:solidFill>
                    <a:srgbClr val="FF0000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7790" name="Freeform 382"/>
                  <p:cNvSpPr>
                    <a:spLocks/>
                  </p:cNvSpPr>
                  <p:nvPr/>
                </p:nvSpPr>
                <p:spPr bwMode="auto">
                  <a:xfrm flipH="1">
                    <a:off x="4032" y="2064"/>
                    <a:ext cx="376" cy="552"/>
                  </a:xfrm>
                  <a:custGeom>
                    <a:avLst/>
                    <a:gdLst>
                      <a:gd name="T0" fmla="*/ 296 w 296"/>
                      <a:gd name="T1" fmla="*/ 528 h 552"/>
                      <a:gd name="T2" fmla="*/ 104 w 296"/>
                      <a:gd name="T3" fmla="*/ 528 h 552"/>
                      <a:gd name="T4" fmla="*/ 8 w 296"/>
                      <a:gd name="T5" fmla="*/ 384 h 552"/>
                      <a:gd name="T6" fmla="*/ 56 w 296"/>
                      <a:gd name="T7" fmla="*/ 192 h 552"/>
                      <a:gd name="T8" fmla="*/ 200 w 296"/>
                      <a:gd name="T9" fmla="*/ 48 h 552"/>
                      <a:gd name="T10" fmla="*/ 296 w 296"/>
                      <a:gd name="T11" fmla="*/ 0 h 5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96" h="552">
                        <a:moveTo>
                          <a:pt x="296" y="528"/>
                        </a:moveTo>
                        <a:cubicBezTo>
                          <a:pt x="224" y="540"/>
                          <a:pt x="152" y="552"/>
                          <a:pt x="104" y="528"/>
                        </a:cubicBezTo>
                        <a:cubicBezTo>
                          <a:pt x="56" y="504"/>
                          <a:pt x="16" y="440"/>
                          <a:pt x="8" y="384"/>
                        </a:cubicBezTo>
                        <a:cubicBezTo>
                          <a:pt x="0" y="328"/>
                          <a:pt x="24" y="248"/>
                          <a:pt x="56" y="192"/>
                        </a:cubicBezTo>
                        <a:cubicBezTo>
                          <a:pt x="88" y="136"/>
                          <a:pt x="160" y="80"/>
                          <a:pt x="200" y="48"/>
                        </a:cubicBezTo>
                        <a:cubicBezTo>
                          <a:pt x="240" y="16"/>
                          <a:pt x="268" y="8"/>
                          <a:pt x="296" y="0"/>
                        </a:cubicBezTo>
                      </a:path>
                    </a:pathLst>
                  </a:custGeom>
                  <a:solidFill>
                    <a:srgbClr val="FF0000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17791" name="Freeform 383"/>
                <p:cNvSpPr>
                  <a:spLocks/>
                </p:cNvSpPr>
                <p:nvPr/>
              </p:nvSpPr>
              <p:spPr bwMode="auto">
                <a:xfrm flipV="1">
                  <a:off x="4128" y="2208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792" name="Freeform 384"/>
                <p:cNvSpPr>
                  <a:spLocks/>
                </p:cNvSpPr>
                <p:nvPr/>
              </p:nvSpPr>
              <p:spPr bwMode="auto">
                <a:xfrm flipV="1">
                  <a:off x="3888" y="216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793" name="Freeform 385"/>
                <p:cNvSpPr>
                  <a:spLocks/>
                </p:cNvSpPr>
                <p:nvPr/>
              </p:nvSpPr>
              <p:spPr bwMode="auto">
                <a:xfrm flipV="1">
                  <a:off x="3936" y="2208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794" name="Freeform 386"/>
                <p:cNvSpPr>
                  <a:spLocks/>
                </p:cNvSpPr>
                <p:nvPr/>
              </p:nvSpPr>
              <p:spPr bwMode="auto">
                <a:xfrm flipV="1">
                  <a:off x="4032" y="225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795" name="Freeform 387"/>
                <p:cNvSpPr>
                  <a:spLocks/>
                </p:cNvSpPr>
                <p:nvPr/>
              </p:nvSpPr>
              <p:spPr bwMode="auto">
                <a:xfrm flipV="1">
                  <a:off x="3984" y="2352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796" name="Freeform 388"/>
                <p:cNvSpPr>
                  <a:spLocks/>
                </p:cNvSpPr>
                <p:nvPr/>
              </p:nvSpPr>
              <p:spPr bwMode="auto">
                <a:xfrm flipV="1">
                  <a:off x="3936" y="240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797" name="Freeform 389"/>
                <p:cNvSpPr>
                  <a:spLocks/>
                </p:cNvSpPr>
                <p:nvPr/>
              </p:nvSpPr>
              <p:spPr bwMode="auto">
                <a:xfrm flipV="1">
                  <a:off x="3984" y="2448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798" name="Freeform 390"/>
                <p:cNvSpPr>
                  <a:spLocks/>
                </p:cNvSpPr>
                <p:nvPr/>
              </p:nvSpPr>
              <p:spPr bwMode="auto">
                <a:xfrm flipV="1">
                  <a:off x="4080" y="249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799" name="Freeform 391"/>
                <p:cNvSpPr>
                  <a:spLocks/>
                </p:cNvSpPr>
                <p:nvPr/>
              </p:nvSpPr>
              <p:spPr bwMode="auto">
                <a:xfrm flipV="1">
                  <a:off x="3840" y="225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800" name="Freeform 392"/>
                <p:cNvSpPr>
                  <a:spLocks/>
                </p:cNvSpPr>
                <p:nvPr/>
              </p:nvSpPr>
              <p:spPr bwMode="auto">
                <a:xfrm flipV="1">
                  <a:off x="3888" y="2304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801" name="Freeform 393"/>
                <p:cNvSpPr>
                  <a:spLocks/>
                </p:cNvSpPr>
                <p:nvPr/>
              </p:nvSpPr>
              <p:spPr bwMode="auto">
                <a:xfrm flipH="1" flipV="1">
                  <a:off x="4080" y="240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802" name="Freeform 394"/>
                <p:cNvSpPr>
                  <a:spLocks/>
                </p:cNvSpPr>
                <p:nvPr/>
              </p:nvSpPr>
              <p:spPr bwMode="auto">
                <a:xfrm flipH="1" flipV="1">
                  <a:off x="4176" y="240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803" name="Freeform 395"/>
                <p:cNvSpPr>
                  <a:spLocks/>
                </p:cNvSpPr>
                <p:nvPr/>
              </p:nvSpPr>
              <p:spPr bwMode="auto">
                <a:xfrm flipH="1" flipV="1">
                  <a:off x="4128" y="2304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804" name="Freeform 396"/>
                <p:cNvSpPr>
                  <a:spLocks/>
                </p:cNvSpPr>
                <p:nvPr/>
              </p:nvSpPr>
              <p:spPr bwMode="auto">
                <a:xfrm flipH="1" flipV="1">
                  <a:off x="4224" y="225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805" name="Freeform 397"/>
                <p:cNvSpPr>
                  <a:spLocks/>
                </p:cNvSpPr>
                <p:nvPr/>
              </p:nvSpPr>
              <p:spPr bwMode="auto">
                <a:xfrm flipH="1" flipV="1">
                  <a:off x="4224" y="216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806" name="plant"/>
                <p:cNvSpPr>
                  <a:spLocks noEditPoints="1" noChangeArrowheads="1"/>
                </p:cNvSpPr>
                <p:nvPr/>
              </p:nvSpPr>
              <p:spPr bwMode="auto">
                <a:xfrm>
                  <a:off x="3888" y="1920"/>
                  <a:ext cx="378" cy="234"/>
                </a:xfrm>
                <a:custGeom>
                  <a:avLst/>
                  <a:gdLst>
                    <a:gd name="T0" fmla="*/ 0 w 21600"/>
                    <a:gd name="T1" fmla="*/ 0 h 21600"/>
                    <a:gd name="T2" fmla="*/ 10800 w 21600"/>
                    <a:gd name="T3" fmla="*/ 0 h 21600"/>
                    <a:gd name="T4" fmla="*/ 21600 w 21600"/>
                    <a:gd name="T5" fmla="*/ 0 h 21600"/>
                    <a:gd name="T6" fmla="*/ 21600 w 21600"/>
                    <a:gd name="T7" fmla="*/ 10800 h 21600"/>
                    <a:gd name="T8" fmla="*/ 21600 w 21600"/>
                    <a:gd name="T9" fmla="*/ 21600 h 21600"/>
                    <a:gd name="T10" fmla="*/ 10800 w 21600"/>
                    <a:gd name="T11" fmla="*/ 21600 h 21600"/>
                    <a:gd name="T12" fmla="*/ 0 w 21600"/>
                    <a:gd name="T13" fmla="*/ 21600 h 21600"/>
                    <a:gd name="T14" fmla="*/ 0 w 21600"/>
                    <a:gd name="T15" fmla="*/ 10800 h 21600"/>
                    <a:gd name="T16" fmla="*/ 7100 w 21600"/>
                    <a:gd name="T17" fmla="*/ 10092 h 21600"/>
                    <a:gd name="T18" fmla="*/ 14545 w 21600"/>
                    <a:gd name="T19" fmla="*/ 13573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9368" y="9002"/>
                      </a:moveTo>
                      <a:lnTo>
                        <a:pt x="9254" y="8422"/>
                      </a:lnTo>
                      <a:lnTo>
                        <a:pt x="9139" y="7935"/>
                      </a:lnTo>
                      <a:lnTo>
                        <a:pt x="8819" y="7355"/>
                      </a:lnTo>
                      <a:lnTo>
                        <a:pt x="8475" y="6728"/>
                      </a:lnTo>
                      <a:lnTo>
                        <a:pt x="8040" y="6287"/>
                      </a:lnTo>
                      <a:lnTo>
                        <a:pt x="7421" y="5707"/>
                      </a:lnTo>
                      <a:lnTo>
                        <a:pt x="6574" y="5429"/>
                      </a:lnTo>
                      <a:lnTo>
                        <a:pt x="5452" y="5313"/>
                      </a:lnTo>
                      <a:lnTo>
                        <a:pt x="4856" y="5220"/>
                      </a:lnTo>
                      <a:lnTo>
                        <a:pt x="4169" y="5220"/>
                      </a:lnTo>
                      <a:lnTo>
                        <a:pt x="3665" y="5104"/>
                      </a:lnTo>
                      <a:lnTo>
                        <a:pt x="3001" y="4872"/>
                      </a:lnTo>
                      <a:lnTo>
                        <a:pt x="2497" y="4756"/>
                      </a:lnTo>
                      <a:lnTo>
                        <a:pt x="2062" y="4408"/>
                      </a:lnTo>
                      <a:lnTo>
                        <a:pt x="1603" y="4083"/>
                      </a:lnTo>
                      <a:lnTo>
                        <a:pt x="1283" y="3689"/>
                      </a:lnTo>
                      <a:lnTo>
                        <a:pt x="1283" y="4315"/>
                      </a:lnTo>
                      <a:lnTo>
                        <a:pt x="1489" y="5104"/>
                      </a:lnTo>
                      <a:lnTo>
                        <a:pt x="1832" y="6055"/>
                      </a:lnTo>
                      <a:lnTo>
                        <a:pt x="2382" y="6914"/>
                      </a:lnTo>
                      <a:lnTo>
                        <a:pt x="2680" y="7471"/>
                      </a:lnTo>
                      <a:lnTo>
                        <a:pt x="3115" y="7935"/>
                      </a:lnTo>
                      <a:lnTo>
                        <a:pt x="3573" y="8213"/>
                      </a:lnTo>
                      <a:lnTo>
                        <a:pt x="4077" y="8654"/>
                      </a:lnTo>
                      <a:lnTo>
                        <a:pt x="4627" y="9002"/>
                      </a:lnTo>
                      <a:lnTo>
                        <a:pt x="5245" y="9234"/>
                      </a:lnTo>
                      <a:lnTo>
                        <a:pt x="6024" y="9443"/>
                      </a:lnTo>
                      <a:lnTo>
                        <a:pt x="6757" y="9628"/>
                      </a:lnTo>
                      <a:lnTo>
                        <a:pt x="5177" y="10069"/>
                      </a:lnTo>
                      <a:lnTo>
                        <a:pt x="3963" y="10649"/>
                      </a:lnTo>
                      <a:lnTo>
                        <a:pt x="3344" y="11044"/>
                      </a:lnTo>
                      <a:lnTo>
                        <a:pt x="2886" y="11600"/>
                      </a:lnTo>
                      <a:lnTo>
                        <a:pt x="2497" y="12041"/>
                      </a:lnTo>
                      <a:lnTo>
                        <a:pt x="1947" y="12343"/>
                      </a:lnTo>
                      <a:lnTo>
                        <a:pt x="1168" y="12668"/>
                      </a:lnTo>
                      <a:lnTo>
                        <a:pt x="0" y="12900"/>
                      </a:lnTo>
                      <a:lnTo>
                        <a:pt x="435" y="13248"/>
                      </a:lnTo>
                      <a:lnTo>
                        <a:pt x="779" y="13456"/>
                      </a:lnTo>
                      <a:lnTo>
                        <a:pt x="1283" y="13642"/>
                      </a:lnTo>
                      <a:lnTo>
                        <a:pt x="1718" y="13758"/>
                      </a:lnTo>
                      <a:lnTo>
                        <a:pt x="2680" y="13851"/>
                      </a:lnTo>
                      <a:lnTo>
                        <a:pt x="3573" y="13758"/>
                      </a:lnTo>
                      <a:lnTo>
                        <a:pt x="4512" y="13526"/>
                      </a:lnTo>
                      <a:lnTo>
                        <a:pt x="5360" y="13248"/>
                      </a:lnTo>
                      <a:lnTo>
                        <a:pt x="6139" y="12900"/>
                      </a:lnTo>
                      <a:lnTo>
                        <a:pt x="6757" y="12552"/>
                      </a:lnTo>
                      <a:lnTo>
                        <a:pt x="6459" y="13132"/>
                      </a:lnTo>
                      <a:lnTo>
                        <a:pt x="6139" y="13642"/>
                      </a:lnTo>
                      <a:lnTo>
                        <a:pt x="5910" y="14199"/>
                      </a:lnTo>
                      <a:lnTo>
                        <a:pt x="5681" y="14663"/>
                      </a:lnTo>
                      <a:lnTo>
                        <a:pt x="5681" y="15150"/>
                      </a:lnTo>
                      <a:lnTo>
                        <a:pt x="5681" y="15730"/>
                      </a:lnTo>
                      <a:lnTo>
                        <a:pt x="5681" y="16241"/>
                      </a:lnTo>
                      <a:lnTo>
                        <a:pt x="5795" y="16913"/>
                      </a:lnTo>
                      <a:lnTo>
                        <a:pt x="5910" y="17586"/>
                      </a:lnTo>
                      <a:lnTo>
                        <a:pt x="5910" y="18213"/>
                      </a:lnTo>
                      <a:lnTo>
                        <a:pt x="5795" y="18885"/>
                      </a:lnTo>
                      <a:lnTo>
                        <a:pt x="5566" y="19396"/>
                      </a:lnTo>
                      <a:lnTo>
                        <a:pt x="5245" y="19976"/>
                      </a:lnTo>
                      <a:lnTo>
                        <a:pt x="4971" y="20370"/>
                      </a:lnTo>
                      <a:lnTo>
                        <a:pt x="4512" y="20811"/>
                      </a:lnTo>
                      <a:lnTo>
                        <a:pt x="4077" y="21043"/>
                      </a:lnTo>
                      <a:lnTo>
                        <a:pt x="5177" y="20927"/>
                      </a:lnTo>
                      <a:lnTo>
                        <a:pt x="6253" y="20486"/>
                      </a:lnTo>
                      <a:lnTo>
                        <a:pt x="7421" y="19976"/>
                      </a:lnTo>
                      <a:lnTo>
                        <a:pt x="8361" y="19187"/>
                      </a:lnTo>
                      <a:lnTo>
                        <a:pt x="8819" y="18769"/>
                      </a:lnTo>
                      <a:lnTo>
                        <a:pt x="9139" y="18213"/>
                      </a:lnTo>
                      <a:lnTo>
                        <a:pt x="9437" y="17772"/>
                      </a:lnTo>
                      <a:lnTo>
                        <a:pt x="9643" y="17261"/>
                      </a:lnTo>
                      <a:lnTo>
                        <a:pt x="9872" y="16681"/>
                      </a:lnTo>
                      <a:lnTo>
                        <a:pt x="9872" y="16171"/>
                      </a:lnTo>
                      <a:lnTo>
                        <a:pt x="9872" y="15614"/>
                      </a:lnTo>
                      <a:lnTo>
                        <a:pt x="9758" y="15057"/>
                      </a:lnTo>
                      <a:lnTo>
                        <a:pt x="10216" y="15498"/>
                      </a:lnTo>
                      <a:lnTo>
                        <a:pt x="10537" y="16241"/>
                      </a:lnTo>
                      <a:lnTo>
                        <a:pt x="10834" y="17145"/>
                      </a:lnTo>
                      <a:lnTo>
                        <a:pt x="11041" y="18213"/>
                      </a:lnTo>
                      <a:lnTo>
                        <a:pt x="11155" y="19187"/>
                      </a:lnTo>
                      <a:lnTo>
                        <a:pt x="11155" y="20185"/>
                      </a:lnTo>
                      <a:lnTo>
                        <a:pt x="11155" y="20579"/>
                      </a:lnTo>
                      <a:lnTo>
                        <a:pt x="11041" y="21043"/>
                      </a:lnTo>
                      <a:lnTo>
                        <a:pt x="10926" y="21391"/>
                      </a:lnTo>
                      <a:lnTo>
                        <a:pt x="10766" y="21600"/>
                      </a:lnTo>
                      <a:lnTo>
                        <a:pt x="11499" y="21484"/>
                      </a:lnTo>
                      <a:lnTo>
                        <a:pt x="12323" y="21043"/>
                      </a:lnTo>
                      <a:lnTo>
                        <a:pt x="13102" y="20370"/>
                      </a:lnTo>
                      <a:lnTo>
                        <a:pt x="13606" y="19628"/>
                      </a:lnTo>
                      <a:lnTo>
                        <a:pt x="13950" y="19071"/>
                      </a:lnTo>
                      <a:lnTo>
                        <a:pt x="14064" y="18677"/>
                      </a:lnTo>
                      <a:lnTo>
                        <a:pt x="14179" y="18097"/>
                      </a:lnTo>
                      <a:lnTo>
                        <a:pt x="14293" y="17586"/>
                      </a:lnTo>
                      <a:lnTo>
                        <a:pt x="14179" y="16913"/>
                      </a:lnTo>
                      <a:lnTo>
                        <a:pt x="14064" y="16241"/>
                      </a:lnTo>
                      <a:lnTo>
                        <a:pt x="13835" y="15614"/>
                      </a:lnTo>
                      <a:lnTo>
                        <a:pt x="13560" y="14872"/>
                      </a:lnTo>
                      <a:lnTo>
                        <a:pt x="13950" y="14941"/>
                      </a:lnTo>
                      <a:lnTo>
                        <a:pt x="14408" y="15150"/>
                      </a:lnTo>
                      <a:lnTo>
                        <a:pt x="14843" y="15266"/>
                      </a:lnTo>
                      <a:lnTo>
                        <a:pt x="15232" y="15614"/>
                      </a:lnTo>
                      <a:lnTo>
                        <a:pt x="15576" y="15846"/>
                      </a:lnTo>
                      <a:lnTo>
                        <a:pt x="15897" y="16171"/>
                      </a:lnTo>
                      <a:lnTo>
                        <a:pt x="16126" y="16473"/>
                      </a:lnTo>
                      <a:lnTo>
                        <a:pt x="16240" y="16913"/>
                      </a:lnTo>
                      <a:lnTo>
                        <a:pt x="16515" y="17261"/>
                      </a:lnTo>
                      <a:lnTo>
                        <a:pt x="17088" y="17586"/>
                      </a:lnTo>
                      <a:lnTo>
                        <a:pt x="17798" y="17865"/>
                      </a:lnTo>
                      <a:lnTo>
                        <a:pt x="18576" y="18097"/>
                      </a:lnTo>
                      <a:lnTo>
                        <a:pt x="19424" y="18213"/>
                      </a:lnTo>
                      <a:lnTo>
                        <a:pt x="20317" y="18213"/>
                      </a:lnTo>
                      <a:lnTo>
                        <a:pt x="21050" y="18213"/>
                      </a:lnTo>
                      <a:lnTo>
                        <a:pt x="21600" y="17865"/>
                      </a:lnTo>
                      <a:lnTo>
                        <a:pt x="21165" y="17656"/>
                      </a:lnTo>
                      <a:lnTo>
                        <a:pt x="20592" y="17470"/>
                      </a:lnTo>
                      <a:lnTo>
                        <a:pt x="20088" y="17029"/>
                      </a:lnTo>
                      <a:lnTo>
                        <a:pt x="19653" y="16681"/>
                      </a:lnTo>
                      <a:lnTo>
                        <a:pt x="19195" y="16241"/>
                      </a:lnTo>
                      <a:lnTo>
                        <a:pt x="18920" y="15962"/>
                      </a:lnTo>
                      <a:lnTo>
                        <a:pt x="18576" y="15498"/>
                      </a:lnTo>
                      <a:lnTo>
                        <a:pt x="18576" y="15057"/>
                      </a:lnTo>
                      <a:lnTo>
                        <a:pt x="18485" y="14756"/>
                      </a:lnTo>
                      <a:lnTo>
                        <a:pt x="18256" y="14199"/>
                      </a:lnTo>
                      <a:lnTo>
                        <a:pt x="17912" y="13526"/>
                      </a:lnTo>
                      <a:lnTo>
                        <a:pt x="17523" y="13016"/>
                      </a:lnTo>
                      <a:lnTo>
                        <a:pt x="16973" y="12436"/>
                      </a:lnTo>
                      <a:lnTo>
                        <a:pt x="16355" y="12041"/>
                      </a:lnTo>
                      <a:lnTo>
                        <a:pt x="16011" y="11832"/>
                      </a:lnTo>
                      <a:lnTo>
                        <a:pt x="15690" y="11716"/>
                      </a:lnTo>
                      <a:lnTo>
                        <a:pt x="15232" y="11716"/>
                      </a:lnTo>
                      <a:lnTo>
                        <a:pt x="14843" y="11716"/>
                      </a:lnTo>
                      <a:lnTo>
                        <a:pt x="15461" y="11252"/>
                      </a:lnTo>
                      <a:lnTo>
                        <a:pt x="16126" y="10858"/>
                      </a:lnTo>
                      <a:lnTo>
                        <a:pt x="16973" y="10649"/>
                      </a:lnTo>
                      <a:lnTo>
                        <a:pt x="17798" y="10417"/>
                      </a:lnTo>
                      <a:lnTo>
                        <a:pt x="18806" y="10301"/>
                      </a:lnTo>
                      <a:lnTo>
                        <a:pt x="19653" y="10301"/>
                      </a:lnTo>
                      <a:lnTo>
                        <a:pt x="20478" y="10417"/>
                      </a:lnTo>
                      <a:lnTo>
                        <a:pt x="21256" y="10533"/>
                      </a:lnTo>
                      <a:lnTo>
                        <a:pt x="20707" y="9837"/>
                      </a:lnTo>
                      <a:lnTo>
                        <a:pt x="19859" y="9234"/>
                      </a:lnTo>
                      <a:lnTo>
                        <a:pt x="18806" y="8538"/>
                      </a:lnTo>
                      <a:lnTo>
                        <a:pt x="17637" y="8144"/>
                      </a:lnTo>
                      <a:lnTo>
                        <a:pt x="16973" y="8027"/>
                      </a:lnTo>
                      <a:lnTo>
                        <a:pt x="16355" y="7935"/>
                      </a:lnTo>
                      <a:lnTo>
                        <a:pt x="15805" y="7935"/>
                      </a:lnTo>
                      <a:lnTo>
                        <a:pt x="15118" y="8027"/>
                      </a:lnTo>
                      <a:lnTo>
                        <a:pt x="14614" y="8144"/>
                      </a:lnTo>
                      <a:lnTo>
                        <a:pt x="14064" y="8422"/>
                      </a:lnTo>
                      <a:lnTo>
                        <a:pt x="13606" y="8886"/>
                      </a:lnTo>
                      <a:lnTo>
                        <a:pt x="13217" y="9327"/>
                      </a:lnTo>
                      <a:lnTo>
                        <a:pt x="13606" y="8538"/>
                      </a:lnTo>
                      <a:lnTo>
                        <a:pt x="13950" y="7935"/>
                      </a:lnTo>
                      <a:lnTo>
                        <a:pt x="14293" y="7123"/>
                      </a:lnTo>
                      <a:lnTo>
                        <a:pt x="14499" y="6519"/>
                      </a:lnTo>
                      <a:lnTo>
                        <a:pt x="14614" y="5823"/>
                      </a:lnTo>
                      <a:lnTo>
                        <a:pt x="14614" y="5220"/>
                      </a:lnTo>
                      <a:lnTo>
                        <a:pt x="14408" y="4524"/>
                      </a:lnTo>
                      <a:lnTo>
                        <a:pt x="14064" y="3898"/>
                      </a:lnTo>
                      <a:lnTo>
                        <a:pt x="13606" y="3225"/>
                      </a:lnTo>
                      <a:lnTo>
                        <a:pt x="13331" y="2598"/>
                      </a:lnTo>
                      <a:lnTo>
                        <a:pt x="13102" y="2042"/>
                      </a:lnTo>
                      <a:lnTo>
                        <a:pt x="12896" y="1485"/>
                      </a:lnTo>
                      <a:lnTo>
                        <a:pt x="12781" y="1090"/>
                      </a:lnTo>
                      <a:lnTo>
                        <a:pt x="12667" y="626"/>
                      </a:lnTo>
                      <a:lnTo>
                        <a:pt x="12667" y="278"/>
                      </a:lnTo>
                      <a:lnTo>
                        <a:pt x="12667" y="0"/>
                      </a:lnTo>
                      <a:lnTo>
                        <a:pt x="12163" y="394"/>
                      </a:lnTo>
                      <a:lnTo>
                        <a:pt x="11728" y="974"/>
                      </a:lnTo>
                      <a:lnTo>
                        <a:pt x="11155" y="1601"/>
                      </a:lnTo>
                      <a:lnTo>
                        <a:pt x="10766" y="2390"/>
                      </a:lnTo>
                      <a:lnTo>
                        <a:pt x="10330" y="3109"/>
                      </a:lnTo>
                      <a:lnTo>
                        <a:pt x="10101" y="3898"/>
                      </a:lnTo>
                      <a:lnTo>
                        <a:pt x="9987" y="4524"/>
                      </a:lnTo>
                      <a:lnTo>
                        <a:pt x="10101" y="5220"/>
                      </a:lnTo>
                      <a:lnTo>
                        <a:pt x="10216" y="5823"/>
                      </a:lnTo>
                      <a:lnTo>
                        <a:pt x="10330" y="6403"/>
                      </a:lnTo>
                      <a:lnTo>
                        <a:pt x="10330" y="6914"/>
                      </a:lnTo>
                      <a:lnTo>
                        <a:pt x="10216" y="7471"/>
                      </a:lnTo>
                      <a:lnTo>
                        <a:pt x="10101" y="7935"/>
                      </a:lnTo>
                      <a:lnTo>
                        <a:pt x="9872" y="8329"/>
                      </a:lnTo>
                      <a:lnTo>
                        <a:pt x="9643" y="8654"/>
                      </a:lnTo>
                      <a:lnTo>
                        <a:pt x="9368" y="9002"/>
                      </a:lnTo>
                      <a:close/>
                    </a:path>
                  </a:pathLst>
                </a:custGeom>
                <a:solidFill>
                  <a:srgbClr val="0080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107763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17807" name="Freeform 399"/>
              <p:cNvSpPr>
                <a:spLocks/>
              </p:cNvSpPr>
              <p:nvPr/>
            </p:nvSpPr>
            <p:spPr bwMode="auto">
              <a:xfrm>
                <a:off x="4224" y="2179"/>
                <a:ext cx="515" cy="557"/>
              </a:xfrm>
              <a:custGeom>
                <a:avLst/>
                <a:gdLst>
                  <a:gd name="T0" fmla="*/ 480 w 515"/>
                  <a:gd name="T1" fmla="*/ 192 h 557"/>
                  <a:gd name="T2" fmla="*/ 480 w 515"/>
                  <a:gd name="T3" fmla="*/ 160 h 557"/>
                  <a:gd name="T4" fmla="*/ 272 w 515"/>
                  <a:gd name="T5" fmla="*/ 13 h 557"/>
                  <a:gd name="T6" fmla="*/ 80 w 515"/>
                  <a:gd name="T7" fmla="*/ 237 h 557"/>
                  <a:gd name="T8" fmla="*/ 0 w 515"/>
                  <a:gd name="T9" fmla="*/ 557 h 5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5" h="557">
                    <a:moveTo>
                      <a:pt x="480" y="192"/>
                    </a:moveTo>
                    <a:cubicBezTo>
                      <a:pt x="483" y="187"/>
                      <a:pt x="515" y="190"/>
                      <a:pt x="480" y="160"/>
                    </a:cubicBezTo>
                    <a:cubicBezTo>
                      <a:pt x="445" y="130"/>
                      <a:pt x="339" y="0"/>
                      <a:pt x="272" y="13"/>
                    </a:cubicBezTo>
                    <a:cubicBezTo>
                      <a:pt x="205" y="26"/>
                      <a:pt x="125" y="146"/>
                      <a:pt x="80" y="237"/>
                    </a:cubicBezTo>
                    <a:cubicBezTo>
                      <a:pt x="35" y="328"/>
                      <a:pt x="17" y="490"/>
                      <a:pt x="0" y="557"/>
                    </a:cubicBezTo>
                  </a:path>
                </a:pathLst>
              </a:custGeom>
              <a:noFill/>
              <a:ln w="12700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BBE0E3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808" name="Freeform 400"/>
              <p:cNvSpPr>
                <a:spLocks/>
              </p:cNvSpPr>
              <p:nvPr/>
            </p:nvSpPr>
            <p:spPr bwMode="auto">
              <a:xfrm>
                <a:off x="4176" y="2112"/>
                <a:ext cx="56" cy="640"/>
              </a:xfrm>
              <a:custGeom>
                <a:avLst/>
                <a:gdLst>
                  <a:gd name="T0" fmla="*/ 0 w 56"/>
                  <a:gd name="T1" fmla="*/ 0 h 640"/>
                  <a:gd name="T2" fmla="*/ 48 w 56"/>
                  <a:gd name="T3" fmla="*/ 304 h 640"/>
                  <a:gd name="T4" fmla="*/ 48 w 56"/>
                  <a:gd name="T5" fmla="*/ 640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" h="640">
                    <a:moveTo>
                      <a:pt x="0" y="0"/>
                    </a:moveTo>
                    <a:cubicBezTo>
                      <a:pt x="5" y="51"/>
                      <a:pt x="40" y="197"/>
                      <a:pt x="48" y="304"/>
                    </a:cubicBezTo>
                    <a:cubicBezTo>
                      <a:pt x="56" y="411"/>
                      <a:pt x="40" y="516"/>
                      <a:pt x="48" y="640"/>
                    </a:cubicBezTo>
                  </a:path>
                </a:pathLst>
              </a:custGeom>
              <a:noFill/>
              <a:ln w="12700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BBE0E3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7809" name="Group 401"/>
              <p:cNvGrpSpPr>
                <a:grpSpLocks/>
              </p:cNvGrpSpPr>
              <p:nvPr/>
            </p:nvGrpSpPr>
            <p:grpSpPr bwMode="auto">
              <a:xfrm>
                <a:off x="4080" y="2016"/>
                <a:ext cx="240" cy="192"/>
                <a:chOff x="3984" y="1920"/>
                <a:chExt cx="576" cy="552"/>
              </a:xfrm>
            </p:grpSpPr>
            <p:grpSp>
              <p:nvGrpSpPr>
                <p:cNvPr id="17810" name="Group 402"/>
                <p:cNvGrpSpPr>
                  <a:grpSpLocks/>
                </p:cNvGrpSpPr>
                <p:nvPr/>
              </p:nvGrpSpPr>
              <p:grpSpPr bwMode="auto">
                <a:xfrm>
                  <a:off x="3984" y="1920"/>
                  <a:ext cx="576" cy="528"/>
                  <a:chOff x="3984" y="1920"/>
                  <a:chExt cx="576" cy="528"/>
                </a:xfrm>
              </p:grpSpPr>
              <p:sp>
                <p:nvSpPr>
                  <p:cNvPr id="17811" name="Freeform 403"/>
                  <p:cNvSpPr>
                    <a:spLocks/>
                  </p:cNvSpPr>
                  <p:nvPr/>
                </p:nvSpPr>
                <p:spPr bwMode="auto">
                  <a:xfrm rot="4016713">
                    <a:off x="3996" y="2052"/>
                    <a:ext cx="216" cy="240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7812" name="Freeform 404"/>
                  <p:cNvSpPr>
                    <a:spLocks/>
                  </p:cNvSpPr>
                  <p:nvPr/>
                </p:nvSpPr>
                <p:spPr bwMode="auto">
                  <a:xfrm>
                    <a:off x="4080" y="2208"/>
                    <a:ext cx="192" cy="240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7813" name="Freeform 405"/>
                  <p:cNvSpPr>
                    <a:spLocks/>
                  </p:cNvSpPr>
                  <p:nvPr/>
                </p:nvSpPr>
                <p:spPr bwMode="auto">
                  <a:xfrm rot="3793270">
                    <a:off x="4332" y="2100"/>
                    <a:ext cx="216" cy="240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7814" name="Freeform 406"/>
                  <p:cNvSpPr>
                    <a:spLocks/>
                  </p:cNvSpPr>
                  <p:nvPr/>
                </p:nvSpPr>
                <p:spPr bwMode="auto">
                  <a:xfrm rot="7033587">
                    <a:off x="4092" y="1956"/>
                    <a:ext cx="216" cy="240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7815" name="Freeform 407"/>
                  <p:cNvSpPr>
                    <a:spLocks/>
                  </p:cNvSpPr>
                  <p:nvPr/>
                </p:nvSpPr>
                <p:spPr bwMode="auto">
                  <a:xfrm>
                    <a:off x="4272" y="1920"/>
                    <a:ext cx="192" cy="240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7816" name="Freeform 408"/>
                  <p:cNvSpPr>
                    <a:spLocks/>
                  </p:cNvSpPr>
                  <p:nvPr/>
                </p:nvSpPr>
                <p:spPr bwMode="auto">
                  <a:xfrm>
                    <a:off x="4224" y="2160"/>
                    <a:ext cx="96" cy="96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33CC33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17817" name="Freeform 409"/>
                <p:cNvSpPr>
                  <a:spLocks/>
                </p:cNvSpPr>
                <p:nvPr/>
              </p:nvSpPr>
              <p:spPr bwMode="auto">
                <a:xfrm rot="6716713">
                  <a:off x="4236" y="2244"/>
                  <a:ext cx="216" cy="240"/>
                </a:xfrm>
                <a:custGeom>
                  <a:avLst/>
                  <a:gdLst>
                    <a:gd name="T0" fmla="*/ 168 w 224"/>
                    <a:gd name="T1" fmla="*/ 8 h 328"/>
                    <a:gd name="T2" fmla="*/ 24 w 224"/>
                    <a:gd name="T3" fmla="*/ 104 h 328"/>
                    <a:gd name="T4" fmla="*/ 24 w 224"/>
                    <a:gd name="T5" fmla="*/ 296 h 328"/>
                    <a:gd name="T6" fmla="*/ 120 w 224"/>
                    <a:gd name="T7" fmla="*/ 296 h 328"/>
                    <a:gd name="T8" fmla="*/ 216 w 224"/>
                    <a:gd name="T9" fmla="*/ 152 h 328"/>
                    <a:gd name="T10" fmla="*/ 168 w 224"/>
                    <a:gd name="T11" fmla="*/ 8 h 3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4" h="328">
                      <a:moveTo>
                        <a:pt x="168" y="8"/>
                      </a:moveTo>
                      <a:cubicBezTo>
                        <a:pt x="136" y="0"/>
                        <a:pt x="48" y="56"/>
                        <a:pt x="24" y="104"/>
                      </a:cubicBezTo>
                      <a:cubicBezTo>
                        <a:pt x="0" y="152"/>
                        <a:pt x="8" y="264"/>
                        <a:pt x="24" y="296"/>
                      </a:cubicBezTo>
                      <a:cubicBezTo>
                        <a:pt x="40" y="328"/>
                        <a:pt x="88" y="320"/>
                        <a:pt x="120" y="296"/>
                      </a:cubicBezTo>
                      <a:cubicBezTo>
                        <a:pt x="152" y="272"/>
                        <a:pt x="208" y="200"/>
                        <a:pt x="216" y="152"/>
                      </a:cubicBezTo>
                      <a:cubicBezTo>
                        <a:pt x="224" y="104"/>
                        <a:pt x="200" y="16"/>
                        <a:pt x="168" y="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17818" name="Freeform 410"/>
              <p:cNvSpPr>
                <a:spLocks/>
              </p:cNvSpPr>
              <p:nvPr/>
            </p:nvSpPr>
            <p:spPr bwMode="auto">
              <a:xfrm>
                <a:off x="4224" y="2208"/>
                <a:ext cx="416" cy="515"/>
              </a:xfrm>
              <a:custGeom>
                <a:avLst/>
                <a:gdLst>
                  <a:gd name="T0" fmla="*/ 384 w 416"/>
                  <a:gd name="T1" fmla="*/ 211 h 515"/>
                  <a:gd name="T2" fmla="*/ 384 w 416"/>
                  <a:gd name="T3" fmla="*/ 179 h 515"/>
                  <a:gd name="T4" fmla="*/ 192 w 416"/>
                  <a:gd name="T5" fmla="*/ 3 h 515"/>
                  <a:gd name="T6" fmla="*/ 37 w 416"/>
                  <a:gd name="T7" fmla="*/ 195 h 515"/>
                  <a:gd name="T8" fmla="*/ 0 w 416"/>
                  <a:gd name="T9" fmla="*/ 515 h 5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6" h="515">
                    <a:moveTo>
                      <a:pt x="384" y="211"/>
                    </a:moveTo>
                    <a:cubicBezTo>
                      <a:pt x="387" y="206"/>
                      <a:pt x="416" y="214"/>
                      <a:pt x="384" y="179"/>
                    </a:cubicBezTo>
                    <a:cubicBezTo>
                      <a:pt x="352" y="144"/>
                      <a:pt x="250" y="0"/>
                      <a:pt x="192" y="3"/>
                    </a:cubicBezTo>
                    <a:cubicBezTo>
                      <a:pt x="134" y="6"/>
                      <a:pt x="69" y="110"/>
                      <a:pt x="37" y="195"/>
                    </a:cubicBezTo>
                    <a:cubicBezTo>
                      <a:pt x="5" y="280"/>
                      <a:pt x="8" y="448"/>
                      <a:pt x="0" y="515"/>
                    </a:cubicBezTo>
                  </a:path>
                </a:pathLst>
              </a:custGeom>
              <a:noFill/>
              <a:ln w="12700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BBE0E3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819" name="Freeform 411"/>
              <p:cNvSpPr>
                <a:spLocks/>
              </p:cNvSpPr>
              <p:nvPr/>
            </p:nvSpPr>
            <p:spPr bwMode="auto">
              <a:xfrm>
                <a:off x="4224" y="2347"/>
                <a:ext cx="344" cy="389"/>
              </a:xfrm>
              <a:custGeom>
                <a:avLst/>
                <a:gdLst>
                  <a:gd name="T0" fmla="*/ 320 w 344"/>
                  <a:gd name="T1" fmla="*/ 149 h 389"/>
                  <a:gd name="T2" fmla="*/ 320 w 344"/>
                  <a:gd name="T3" fmla="*/ 165 h 389"/>
                  <a:gd name="T4" fmla="*/ 176 w 344"/>
                  <a:gd name="T5" fmla="*/ 5 h 389"/>
                  <a:gd name="T6" fmla="*/ 80 w 344"/>
                  <a:gd name="T7" fmla="*/ 133 h 389"/>
                  <a:gd name="T8" fmla="*/ 0 w 344"/>
                  <a:gd name="T9" fmla="*/ 389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4" h="389">
                    <a:moveTo>
                      <a:pt x="320" y="149"/>
                    </a:moveTo>
                    <a:cubicBezTo>
                      <a:pt x="317" y="152"/>
                      <a:pt x="344" y="189"/>
                      <a:pt x="320" y="165"/>
                    </a:cubicBezTo>
                    <a:cubicBezTo>
                      <a:pt x="296" y="141"/>
                      <a:pt x="216" y="10"/>
                      <a:pt x="176" y="5"/>
                    </a:cubicBezTo>
                    <a:cubicBezTo>
                      <a:pt x="136" y="0"/>
                      <a:pt x="109" y="69"/>
                      <a:pt x="80" y="133"/>
                    </a:cubicBezTo>
                    <a:cubicBezTo>
                      <a:pt x="51" y="197"/>
                      <a:pt x="17" y="336"/>
                      <a:pt x="0" y="389"/>
                    </a:cubicBezTo>
                  </a:path>
                </a:pathLst>
              </a:custGeom>
              <a:noFill/>
              <a:ln w="12700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BBE0E3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7820" name="Group 412"/>
              <p:cNvGrpSpPr>
                <a:grpSpLocks/>
              </p:cNvGrpSpPr>
              <p:nvPr/>
            </p:nvGrpSpPr>
            <p:grpSpPr bwMode="auto">
              <a:xfrm>
                <a:off x="4320" y="1968"/>
                <a:ext cx="240" cy="192"/>
                <a:chOff x="3984" y="1920"/>
                <a:chExt cx="576" cy="552"/>
              </a:xfrm>
            </p:grpSpPr>
            <p:grpSp>
              <p:nvGrpSpPr>
                <p:cNvPr id="17821" name="Group 413"/>
                <p:cNvGrpSpPr>
                  <a:grpSpLocks/>
                </p:cNvGrpSpPr>
                <p:nvPr/>
              </p:nvGrpSpPr>
              <p:grpSpPr bwMode="auto">
                <a:xfrm>
                  <a:off x="3984" y="1920"/>
                  <a:ext cx="576" cy="528"/>
                  <a:chOff x="3984" y="1920"/>
                  <a:chExt cx="576" cy="528"/>
                </a:xfrm>
              </p:grpSpPr>
              <p:sp>
                <p:nvSpPr>
                  <p:cNvPr id="17822" name="Freeform 414"/>
                  <p:cNvSpPr>
                    <a:spLocks/>
                  </p:cNvSpPr>
                  <p:nvPr/>
                </p:nvSpPr>
                <p:spPr bwMode="auto">
                  <a:xfrm rot="4016713">
                    <a:off x="3996" y="2052"/>
                    <a:ext cx="216" cy="240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7823" name="Freeform 415"/>
                  <p:cNvSpPr>
                    <a:spLocks/>
                  </p:cNvSpPr>
                  <p:nvPr/>
                </p:nvSpPr>
                <p:spPr bwMode="auto">
                  <a:xfrm>
                    <a:off x="4080" y="2208"/>
                    <a:ext cx="192" cy="240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7824" name="Freeform 416"/>
                  <p:cNvSpPr>
                    <a:spLocks/>
                  </p:cNvSpPr>
                  <p:nvPr/>
                </p:nvSpPr>
                <p:spPr bwMode="auto">
                  <a:xfrm rot="3793270">
                    <a:off x="4332" y="2100"/>
                    <a:ext cx="216" cy="240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7825" name="Freeform 417"/>
                  <p:cNvSpPr>
                    <a:spLocks/>
                  </p:cNvSpPr>
                  <p:nvPr/>
                </p:nvSpPr>
                <p:spPr bwMode="auto">
                  <a:xfrm rot="7033587">
                    <a:off x="4092" y="1956"/>
                    <a:ext cx="216" cy="240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7826" name="Freeform 418"/>
                  <p:cNvSpPr>
                    <a:spLocks/>
                  </p:cNvSpPr>
                  <p:nvPr/>
                </p:nvSpPr>
                <p:spPr bwMode="auto">
                  <a:xfrm>
                    <a:off x="4272" y="1920"/>
                    <a:ext cx="192" cy="240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7827" name="Freeform 419"/>
                  <p:cNvSpPr>
                    <a:spLocks/>
                  </p:cNvSpPr>
                  <p:nvPr/>
                </p:nvSpPr>
                <p:spPr bwMode="auto">
                  <a:xfrm>
                    <a:off x="4224" y="2160"/>
                    <a:ext cx="96" cy="96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33CC33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17828" name="Freeform 420"/>
                <p:cNvSpPr>
                  <a:spLocks/>
                </p:cNvSpPr>
                <p:nvPr/>
              </p:nvSpPr>
              <p:spPr bwMode="auto">
                <a:xfrm rot="6716713">
                  <a:off x="4236" y="2244"/>
                  <a:ext cx="216" cy="240"/>
                </a:xfrm>
                <a:custGeom>
                  <a:avLst/>
                  <a:gdLst>
                    <a:gd name="T0" fmla="*/ 168 w 224"/>
                    <a:gd name="T1" fmla="*/ 8 h 328"/>
                    <a:gd name="T2" fmla="*/ 24 w 224"/>
                    <a:gd name="T3" fmla="*/ 104 h 328"/>
                    <a:gd name="T4" fmla="*/ 24 w 224"/>
                    <a:gd name="T5" fmla="*/ 296 h 328"/>
                    <a:gd name="T6" fmla="*/ 120 w 224"/>
                    <a:gd name="T7" fmla="*/ 296 h 328"/>
                    <a:gd name="T8" fmla="*/ 216 w 224"/>
                    <a:gd name="T9" fmla="*/ 152 h 328"/>
                    <a:gd name="T10" fmla="*/ 168 w 224"/>
                    <a:gd name="T11" fmla="*/ 8 h 3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4" h="328">
                      <a:moveTo>
                        <a:pt x="168" y="8"/>
                      </a:moveTo>
                      <a:cubicBezTo>
                        <a:pt x="136" y="0"/>
                        <a:pt x="48" y="56"/>
                        <a:pt x="24" y="104"/>
                      </a:cubicBezTo>
                      <a:cubicBezTo>
                        <a:pt x="0" y="152"/>
                        <a:pt x="8" y="264"/>
                        <a:pt x="24" y="296"/>
                      </a:cubicBezTo>
                      <a:cubicBezTo>
                        <a:pt x="40" y="328"/>
                        <a:pt x="88" y="320"/>
                        <a:pt x="120" y="296"/>
                      </a:cubicBezTo>
                      <a:cubicBezTo>
                        <a:pt x="152" y="272"/>
                        <a:pt x="208" y="200"/>
                        <a:pt x="216" y="152"/>
                      </a:cubicBezTo>
                      <a:cubicBezTo>
                        <a:pt x="224" y="104"/>
                        <a:pt x="200" y="16"/>
                        <a:pt x="168" y="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7829" name="Group 421"/>
              <p:cNvGrpSpPr>
                <a:grpSpLocks/>
              </p:cNvGrpSpPr>
              <p:nvPr/>
            </p:nvGrpSpPr>
            <p:grpSpPr bwMode="auto">
              <a:xfrm>
                <a:off x="4608" y="2304"/>
                <a:ext cx="240" cy="288"/>
                <a:chOff x="3744" y="1920"/>
                <a:chExt cx="664" cy="696"/>
              </a:xfrm>
            </p:grpSpPr>
            <p:grpSp>
              <p:nvGrpSpPr>
                <p:cNvPr id="17830" name="Group 422"/>
                <p:cNvGrpSpPr>
                  <a:grpSpLocks/>
                </p:cNvGrpSpPr>
                <p:nvPr/>
              </p:nvGrpSpPr>
              <p:grpSpPr bwMode="auto">
                <a:xfrm rot="10650084">
                  <a:off x="3744" y="2064"/>
                  <a:ext cx="664" cy="552"/>
                  <a:chOff x="3744" y="2064"/>
                  <a:chExt cx="664" cy="552"/>
                </a:xfrm>
              </p:grpSpPr>
              <p:sp>
                <p:nvSpPr>
                  <p:cNvPr id="17831" name="Freeform 423"/>
                  <p:cNvSpPr>
                    <a:spLocks/>
                  </p:cNvSpPr>
                  <p:nvPr/>
                </p:nvSpPr>
                <p:spPr bwMode="auto">
                  <a:xfrm>
                    <a:off x="3744" y="2064"/>
                    <a:ext cx="296" cy="552"/>
                  </a:xfrm>
                  <a:custGeom>
                    <a:avLst/>
                    <a:gdLst>
                      <a:gd name="T0" fmla="*/ 296 w 296"/>
                      <a:gd name="T1" fmla="*/ 528 h 552"/>
                      <a:gd name="T2" fmla="*/ 104 w 296"/>
                      <a:gd name="T3" fmla="*/ 528 h 552"/>
                      <a:gd name="T4" fmla="*/ 8 w 296"/>
                      <a:gd name="T5" fmla="*/ 384 h 552"/>
                      <a:gd name="T6" fmla="*/ 56 w 296"/>
                      <a:gd name="T7" fmla="*/ 192 h 552"/>
                      <a:gd name="T8" fmla="*/ 200 w 296"/>
                      <a:gd name="T9" fmla="*/ 48 h 552"/>
                      <a:gd name="T10" fmla="*/ 296 w 296"/>
                      <a:gd name="T11" fmla="*/ 0 h 5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96" h="552">
                        <a:moveTo>
                          <a:pt x="296" y="528"/>
                        </a:moveTo>
                        <a:cubicBezTo>
                          <a:pt x="224" y="540"/>
                          <a:pt x="152" y="552"/>
                          <a:pt x="104" y="528"/>
                        </a:cubicBezTo>
                        <a:cubicBezTo>
                          <a:pt x="56" y="504"/>
                          <a:pt x="16" y="440"/>
                          <a:pt x="8" y="384"/>
                        </a:cubicBezTo>
                        <a:cubicBezTo>
                          <a:pt x="0" y="328"/>
                          <a:pt x="24" y="248"/>
                          <a:pt x="56" y="192"/>
                        </a:cubicBezTo>
                        <a:cubicBezTo>
                          <a:pt x="88" y="136"/>
                          <a:pt x="160" y="80"/>
                          <a:pt x="200" y="48"/>
                        </a:cubicBezTo>
                        <a:cubicBezTo>
                          <a:pt x="240" y="16"/>
                          <a:pt x="268" y="8"/>
                          <a:pt x="296" y="0"/>
                        </a:cubicBezTo>
                      </a:path>
                    </a:pathLst>
                  </a:custGeom>
                  <a:solidFill>
                    <a:srgbClr val="FF0000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7832" name="Freeform 424"/>
                  <p:cNvSpPr>
                    <a:spLocks/>
                  </p:cNvSpPr>
                  <p:nvPr/>
                </p:nvSpPr>
                <p:spPr bwMode="auto">
                  <a:xfrm flipH="1">
                    <a:off x="4032" y="2064"/>
                    <a:ext cx="376" cy="552"/>
                  </a:xfrm>
                  <a:custGeom>
                    <a:avLst/>
                    <a:gdLst>
                      <a:gd name="T0" fmla="*/ 296 w 296"/>
                      <a:gd name="T1" fmla="*/ 528 h 552"/>
                      <a:gd name="T2" fmla="*/ 104 w 296"/>
                      <a:gd name="T3" fmla="*/ 528 h 552"/>
                      <a:gd name="T4" fmla="*/ 8 w 296"/>
                      <a:gd name="T5" fmla="*/ 384 h 552"/>
                      <a:gd name="T6" fmla="*/ 56 w 296"/>
                      <a:gd name="T7" fmla="*/ 192 h 552"/>
                      <a:gd name="T8" fmla="*/ 200 w 296"/>
                      <a:gd name="T9" fmla="*/ 48 h 552"/>
                      <a:gd name="T10" fmla="*/ 296 w 296"/>
                      <a:gd name="T11" fmla="*/ 0 h 5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96" h="552">
                        <a:moveTo>
                          <a:pt x="296" y="528"/>
                        </a:moveTo>
                        <a:cubicBezTo>
                          <a:pt x="224" y="540"/>
                          <a:pt x="152" y="552"/>
                          <a:pt x="104" y="528"/>
                        </a:cubicBezTo>
                        <a:cubicBezTo>
                          <a:pt x="56" y="504"/>
                          <a:pt x="16" y="440"/>
                          <a:pt x="8" y="384"/>
                        </a:cubicBezTo>
                        <a:cubicBezTo>
                          <a:pt x="0" y="328"/>
                          <a:pt x="24" y="248"/>
                          <a:pt x="56" y="192"/>
                        </a:cubicBezTo>
                        <a:cubicBezTo>
                          <a:pt x="88" y="136"/>
                          <a:pt x="160" y="80"/>
                          <a:pt x="200" y="48"/>
                        </a:cubicBezTo>
                        <a:cubicBezTo>
                          <a:pt x="240" y="16"/>
                          <a:pt x="268" y="8"/>
                          <a:pt x="296" y="0"/>
                        </a:cubicBezTo>
                      </a:path>
                    </a:pathLst>
                  </a:custGeom>
                  <a:solidFill>
                    <a:srgbClr val="FF0000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17833" name="Freeform 425"/>
                <p:cNvSpPr>
                  <a:spLocks/>
                </p:cNvSpPr>
                <p:nvPr/>
              </p:nvSpPr>
              <p:spPr bwMode="auto">
                <a:xfrm flipV="1">
                  <a:off x="4128" y="2208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834" name="Freeform 426"/>
                <p:cNvSpPr>
                  <a:spLocks/>
                </p:cNvSpPr>
                <p:nvPr/>
              </p:nvSpPr>
              <p:spPr bwMode="auto">
                <a:xfrm flipV="1">
                  <a:off x="3888" y="216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835" name="Freeform 427"/>
                <p:cNvSpPr>
                  <a:spLocks/>
                </p:cNvSpPr>
                <p:nvPr/>
              </p:nvSpPr>
              <p:spPr bwMode="auto">
                <a:xfrm flipV="1">
                  <a:off x="3936" y="2208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836" name="Freeform 428"/>
                <p:cNvSpPr>
                  <a:spLocks/>
                </p:cNvSpPr>
                <p:nvPr/>
              </p:nvSpPr>
              <p:spPr bwMode="auto">
                <a:xfrm flipV="1">
                  <a:off x="4032" y="225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837" name="Freeform 429"/>
                <p:cNvSpPr>
                  <a:spLocks/>
                </p:cNvSpPr>
                <p:nvPr/>
              </p:nvSpPr>
              <p:spPr bwMode="auto">
                <a:xfrm flipV="1">
                  <a:off x="3984" y="2352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838" name="Freeform 430"/>
                <p:cNvSpPr>
                  <a:spLocks/>
                </p:cNvSpPr>
                <p:nvPr/>
              </p:nvSpPr>
              <p:spPr bwMode="auto">
                <a:xfrm flipV="1">
                  <a:off x="3936" y="240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839" name="Freeform 431"/>
                <p:cNvSpPr>
                  <a:spLocks/>
                </p:cNvSpPr>
                <p:nvPr/>
              </p:nvSpPr>
              <p:spPr bwMode="auto">
                <a:xfrm flipV="1">
                  <a:off x="3984" y="2448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840" name="Freeform 432"/>
                <p:cNvSpPr>
                  <a:spLocks/>
                </p:cNvSpPr>
                <p:nvPr/>
              </p:nvSpPr>
              <p:spPr bwMode="auto">
                <a:xfrm flipV="1">
                  <a:off x="4080" y="249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841" name="Freeform 433"/>
                <p:cNvSpPr>
                  <a:spLocks/>
                </p:cNvSpPr>
                <p:nvPr/>
              </p:nvSpPr>
              <p:spPr bwMode="auto">
                <a:xfrm flipV="1">
                  <a:off x="3840" y="225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842" name="Freeform 434"/>
                <p:cNvSpPr>
                  <a:spLocks/>
                </p:cNvSpPr>
                <p:nvPr/>
              </p:nvSpPr>
              <p:spPr bwMode="auto">
                <a:xfrm flipV="1">
                  <a:off x="3888" y="2304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843" name="Freeform 435"/>
                <p:cNvSpPr>
                  <a:spLocks/>
                </p:cNvSpPr>
                <p:nvPr/>
              </p:nvSpPr>
              <p:spPr bwMode="auto">
                <a:xfrm flipH="1" flipV="1">
                  <a:off x="4080" y="240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844" name="Freeform 436"/>
                <p:cNvSpPr>
                  <a:spLocks/>
                </p:cNvSpPr>
                <p:nvPr/>
              </p:nvSpPr>
              <p:spPr bwMode="auto">
                <a:xfrm flipH="1" flipV="1">
                  <a:off x="4176" y="240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845" name="Freeform 437"/>
                <p:cNvSpPr>
                  <a:spLocks/>
                </p:cNvSpPr>
                <p:nvPr/>
              </p:nvSpPr>
              <p:spPr bwMode="auto">
                <a:xfrm flipH="1" flipV="1">
                  <a:off x="4128" y="2304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846" name="Freeform 438"/>
                <p:cNvSpPr>
                  <a:spLocks/>
                </p:cNvSpPr>
                <p:nvPr/>
              </p:nvSpPr>
              <p:spPr bwMode="auto">
                <a:xfrm flipH="1" flipV="1">
                  <a:off x="4224" y="225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847" name="Freeform 439"/>
                <p:cNvSpPr>
                  <a:spLocks/>
                </p:cNvSpPr>
                <p:nvPr/>
              </p:nvSpPr>
              <p:spPr bwMode="auto">
                <a:xfrm flipH="1" flipV="1">
                  <a:off x="4224" y="216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848" name="plant"/>
                <p:cNvSpPr>
                  <a:spLocks noEditPoints="1" noChangeArrowheads="1"/>
                </p:cNvSpPr>
                <p:nvPr/>
              </p:nvSpPr>
              <p:spPr bwMode="auto">
                <a:xfrm>
                  <a:off x="3888" y="1920"/>
                  <a:ext cx="378" cy="234"/>
                </a:xfrm>
                <a:custGeom>
                  <a:avLst/>
                  <a:gdLst>
                    <a:gd name="T0" fmla="*/ 0 w 21600"/>
                    <a:gd name="T1" fmla="*/ 0 h 21600"/>
                    <a:gd name="T2" fmla="*/ 10800 w 21600"/>
                    <a:gd name="T3" fmla="*/ 0 h 21600"/>
                    <a:gd name="T4" fmla="*/ 21600 w 21600"/>
                    <a:gd name="T5" fmla="*/ 0 h 21600"/>
                    <a:gd name="T6" fmla="*/ 21600 w 21600"/>
                    <a:gd name="T7" fmla="*/ 10800 h 21600"/>
                    <a:gd name="T8" fmla="*/ 21600 w 21600"/>
                    <a:gd name="T9" fmla="*/ 21600 h 21600"/>
                    <a:gd name="T10" fmla="*/ 10800 w 21600"/>
                    <a:gd name="T11" fmla="*/ 21600 h 21600"/>
                    <a:gd name="T12" fmla="*/ 0 w 21600"/>
                    <a:gd name="T13" fmla="*/ 21600 h 21600"/>
                    <a:gd name="T14" fmla="*/ 0 w 21600"/>
                    <a:gd name="T15" fmla="*/ 10800 h 21600"/>
                    <a:gd name="T16" fmla="*/ 7100 w 21600"/>
                    <a:gd name="T17" fmla="*/ 10092 h 21600"/>
                    <a:gd name="T18" fmla="*/ 14545 w 21600"/>
                    <a:gd name="T19" fmla="*/ 13573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9368" y="9002"/>
                      </a:moveTo>
                      <a:lnTo>
                        <a:pt x="9254" y="8422"/>
                      </a:lnTo>
                      <a:lnTo>
                        <a:pt x="9139" y="7935"/>
                      </a:lnTo>
                      <a:lnTo>
                        <a:pt x="8819" y="7355"/>
                      </a:lnTo>
                      <a:lnTo>
                        <a:pt x="8475" y="6728"/>
                      </a:lnTo>
                      <a:lnTo>
                        <a:pt x="8040" y="6287"/>
                      </a:lnTo>
                      <a:lnTo>
                        <a:pt x="7421" y="5707"/>
                      </a:lnTo>
                      <a:lnTo>
                        <a:pt x="6574" y="5429"/>
                      </a:lnTo>
                      <a:lnTo>
                        <a:pt x="5452" y="5313"/>
                      </a:lnTo>
                      <a:lnTo>
                        <a:pt x="4856" y="5220"/>
                      </a:lnTo>
                      <a:lnTo>
                        <a:pt x="4169" y="5220"/>
                      </a:lnTo>
                      <a:lnTo>
                        <a:pt x="3665" y="5104"/>
                      </a:lnTo>
                      <a:lnTo>
                        <a:pt x="3001" y="4872"/>
                      </a:lnTo>
                      <a:lnTo>
                        <a:pt x="2497" y="4756"/>
                      </a:lnTo>
                      <a:lnTo>
                        <a:pt x="2062" y="4408"/>
                      </a:lnTo>
                      <a:lnTo>
                        <a:pt x="1603" y="4083"/>
                      </a:lnTo>
                      <a:lnTo>
                        <a:pt x="1283" y="3689"/>
                      </a:lnTo>
                      <a:lnTo>
                        <a:pt x="1283" y="4315"/>
                      </a:lnTo>
                      <a:lnTo>
                        <a:pt x="1489" y="5104"/>
                      </a:lnTo>
                      <a:lnTo>
                        <a:pt x="1832" y="6055"/>
                      </a:lnTo>
                      <a:lnTo>
                        <a:pt x="2382" y="6914"/>
                      </a:lnTo>
                      <a:lnTo>
                        <a:pt x="2680" y="7471"/>
                      </a:lnTo>
                      <a:lnTo>
                        <a:pt x="3115" y="7935"/>
                      </a:lnTo>
                      <a:lnTo>
                        <a:pt x="3573" y="8213"/>
                      </a:lnTo>
                      <a:lnTo>
                        <a:pt x="4077" y="8654"/>
                      </a:lnTo>
                      <a:lnTo>
                        <a:pt x="4627" y="9002"/>
                      </a:lnTo>
                      <a:lnTo>
                        <a:pt x="5245" y="9234"/>
                      </a:lnTo>
                      <a:lnTo>
                        <a:pt x="6024" y="9443"/>
                      </a:lnTo>
                      <a:lnTo>
                        <a:pt x="6757" y="9628"/>
                      </a:lnTo>
                      <a:lnTo>
                        <a:pt x="5177" y="10069"/>
                      </a:lnTo>
                      <a:lnTo>
                        <a:pt x="3963" y="10649"/>
                      </a:lnTo>
                      <a:lnTo>
                        <a:pt x="3344" y="11044"/>
                      </a:lnTo>
                      <a:lnTo>
                        <a:pt x="2886" y="11600"/>
                      </a:lnTo>
                      <a:lnTo>
                        <a:pt x="2497" y="12041"/>
                      </a:lnTo>
                      <a:lnTo>
                        <a:pt x="1947" y="12343"/>
                      </a:lnTo>
                      <a:lnTo>
                        <a:pt x="1168" y="12668"/>
                      </a:lnTo>
                      <a:lnTo>
                        <a:pt x="0" y="12900"/>
                      </a:lnTo>
                      <a:lnTo>
                        <a:pt x="435" y="13248"/>
                      </a:lnTo>
                      <a:lnTo>
                        <a:pt x="779" y="13456"/>
                      </a:lnTo>
                      <a:lnTo>
                        <a:pt x="1283" y="13642"/>
                      </a:lnTo>
                      <a:lnTo>
                        <a:pt x="1718" y="13758"/>
                      </a:lnTo>
                      <a:lnTo>
                        <a:pt x="2680" y="13851"/>
                      </a:lnTo>
                      <a:lnTo>
                        <a:pt x="3573" y="13758"/>
                      </a:lnTo>
                      <a:lnTo>
                        <a:pt x="4512" y="13526"/>
                      </a:lnTo>
                      <a:lnTo>
                        <a:pt x="5360" y="13248"/>
                      </a:lnTo>
                      <a:lnTo>
                        <a:pt x="6139" y="12900"/>
                      </a:lnTo>
                      <a:lnTo>
                        <a:pt x="6757" y="12552"/>
                      </a:lnTo>
                      <a:lnTo>
                        <a:pt x="6459" y="13132"/>
                      </a:lnTo>
                      <a:lnTo>
                        <a:pt x="6139" y="13642"/>
                      </a:lnTo>
                      <a:lnTo>
                        <a:pt x="5910" y="14199"/>
                      </a:lnTo>
                      <a:lnTo>
                        <a:pt x="5681" y="14663"/>
                      </a:lnTo>
                      <a:lnTo>
                        <a:pt x="5681" y="15150"/>
                      </a:lnTo>
                      <a:lnTo>
                        <a:pt x="5681" y="15730"/>
                      </a:lnTo>
                      <a:lnTo>
                        <a:pt x="5681" y="16241"/>
                      </a:lnTo>
                      <a:lnTo>
                        <a:pt x="5795" y="16913"/>
                      </a:lnTo>
                      <a:lnTo>
                        <a:pt x="5910" y="17586"/>
                      </a:lnTo>
                      <a:lnTo>
                        <a:pt x="5910" y="18213"/>
                      </a:lnTo>
                      <a:lnTo>
                        <a:pt x="5795" y="18885"/>
                      </a:lnTo>
                      <a:lnTo>
                        <a:pt x="5566" y="19396"/>
                      </a:lnTo>
                      <a:lnTo>
                        <a:pt x="5245" y="19976"/>
                      </a:lnTo>
                      <a:lnTo>
                        <a:pt x="4971" y="20370"/>
                      </a:lnTo>
                      <a:lnTo>
                        <a:pt x="4512" y="20811"/>
                      </a:lnTo>
                      <a:lnTo>
                        <a:pt x="4077" y="21043"/>
                      </a:lnTo>
                      <a:lnTo>
                        <a:pt x="5177" y="20927"/>
                      </a:lnTo>
                      <a:lnTo>
                        <a:pt x="6253" y="20486"/>
                      </a:lnTo>
                      <a:lnTo>
                        <a:pt x="7421" y="19976"/>
                      </a:lnTo>
                      <a:lnTo>
                        <a:pt x="8361" y="19187"/>
                      </a:lnTo>
                      <a:lnTo>
                        <a:pt x="8819" y="18769"/>
                      </a:lnTo>
                      <a:lnTo>
                        <a:pt x="9139" y="18213"/>
                      </a:lnTo>
                      <a:lnTo>
                        <a:pt x="9437" y="17772"/>
                      </a:lnTo>
                      <a:lnTo>
                        <a:pt x="9643" y="17261"/>
                      </a:lnTo>
                      <a:lnTo>
                        <a:pt x="9872" y="16681"/>
                      </a:lnTo>
                      <a:lnTo>
                        <a:pt x="9872" y="16171"/>
                      </a:lnTo>
                      <a:lnTo>
                        <a:pt x="9872" y="15614"/>
                      </a:lnTo>
                      <a:lnTo>
                        <a:pt x="9758" y="15057"/>
                      </a:lnTo>
                      <a:lnTo>
                        <a:pt x="10216" y="15498"/>
                      </a:lnTo>
                      <a:lnTo>
                        <a:pt x="10537" y="16241"/>
                      </a:lnTo>
                      <a:lnTo>
                        <a:pt x="10834" y="17145"/>
                      </a:lnTo>
                      <a:lnTo>
                        <a:pt x="11041" y="18213"/>
                      </a:lnTo>
                      <a:lnTo>
                        <a:pt x="11155" y="19187"/>
                      </a:lnTo>
                      <a:lnTo>
                        <a:pt x="11155" y="20185"/>
                      </a:lnTo>
                      <a:lnTo>
                        <a:pt x="11155" y="20579"/>
                      </a:lnTo>
                      <a:lnTo>
                        <a:pt x="11041" y="21043"/>
                      </a:lnTo>
                      <a:lnTo>
                        <a:pt x="10926" y="21391"/>
                      </a:lnTo>
                      <a:lnTo>
                        <a:pt x="10766" y="21600"/>
                      </a:lnTo>
                      <a:lnTo>
                        <a:pt x="11499" y="21484"/>
                      </a:lnTo>
                      <a:lnTo>
                        <a:pt x="12323" y="21043"/>
                      </a:lnTo>
                      <a:lnTo>
                        <a:pt x="13102" y="20370"/>
                      </a:lnTo>
                      <a:lnTo>
                        <a:pt x="13606" y="19628"/>
                      </a:lnTo>
                      <a:lnTo>
                        <a:pt x="13950" y="19071"/>
                      </a:lnTo>
                      <a:lnTo>
                        <a:pt x="14064" y="18677"/>
                      </a:lnTo>
                      <a:lnTo>
                        <a:pt x="14179" y="18097"/>
                      </a:lnTo>
                      <a:lnTo>
                        <a:pt x="14293" y="17586"/>
                      </a:lnTo>
                      <a:lnTo>
                        <a:pt x="14179" y="16913"/>
                      </a:lnTo>
                      <a:lnTo>
                        <a:pt x="14064" y="16241"/>
                      </a:lnTo>
                      <a:lnTo>
                        <a:pt x="13835" y="15614"/>
                      </a:lnTo>
                      <a:lnTo>
                        <a:pt x="13560" y="14872"/>
                      </a:lnTo>
                      <a:lnTo>
                        <a:pt x="13950" y="14941"/>
                      </a:lnTo>
                      <a:lnTo>
                        <a:pt x="14408" y="15150"/>
                      </a:lnTo>
                      <a:lnTo>
                        <a:pt x="14843" y="15266"/>
                      </a:lnTo>
                      <a:lnTo>
                        <a:pt x="15232" y="15614"/>
                      </a:lnTo>
                      <a:lnTo>
                        <a:pt x="15576" y="15846"/>
                      </a:lnTo>
                      <a:lnTo>
                        <a:pt x="15897" y="16171"/>
                      </a:lnTo>
                      <a:lnTo>
                        <a:pt x="16126" y="16473"/>
                      </a:lnTo>
                      <a:lnTo>
                        <a:pt x="16240" y="16913"/>
                      </a:lnTo>
                      <a:lnTo>
                        <a:pt x="16515" y="17261"/>
                      </a:lnTo>
                      <a:lnTo>
                        <a:pt x="17088" y="17586"/>
                      </a:lnTo>
                      <a:lnTo>
                        <a:pt x="17798" y="17865"/>
                      </a:lnTo>
                      <a:lnTo>
                        <a:pt x="18576" y="18097"/>
                      </a:lnTo>
                      <a:lnTo>
                        <a:pt x="19424" y="18213"/>
                      </a:lnTo>
                      <a:lnTo>
                        <a:pt x="20317" y="18213"/>
                      </a:lnTo>
                      <a:lnTo>
                        <a:pt x="21050" y="18213"/>
                      </a:lnTo>
                      <a:lnTo>
                        <a:pt x="21600" y="17865"/>
                      </a:lnTo>
                      <a:lnTo>
                        <a:pt x="21165" y="17656"/>
                      </a:lnTo>
                      <a:lnTo>
                        <a:pt x="20592" y="17470"/>
                      </a:lnTo>
                      <a:lnTo>
                        <a:pt x="20088" y="17029"/>
                      </a:lnTo>
                      <a:lnTo>
                        <a:pt x="19653" y="16681"/>
                      </a:lnTo>
                      <a:lnTo>
                        <a:pt x="19195" y="16241"/>
                      </a:lnTo>
                      <a:lnTo>
                        <a:pt x="18920" y="15962"/>
                      </a:lnTo>
                      <a:lnTo>
                        <a:pt x="18576" y="15498"/>
                      </a:lnTo>
                      <a:lnTo>
                        <a:pt x="18576" y="15057"/>
                      </a:lnTo>
                      <a:lnTo>
                        <a:pt x="18485" y="14756"/>
                      </a:lnTo>
                      <a:lnTo>
                        <a:pt x="18256" y="14199"/>
                      </a:lnTo>
                      <a:lnTo>
                        <a:pt x="17912" y="13526"/>
                      </a:lnTo>
                      <a:lnTo>
                        <a:pt x="17523" y="13016"/>
                      </a:lnTo>
                      <a:lnTo>
                        <a:pt x="16973" y="12436"/>
                      </a:lnTo>
                      <a:lnTo>
                        <a:pt x="16355" y="12041"/>
                      </a:lnTo>
                      <a:lnTo>
                        <a:pt x="16011" y="11832"/>
                      </a:lnTo>
                      <a:lnTo>
                        <a:pt x="15690" y="11716"/>
                      </a:lnTo>
                      <a:lnTo>
                        <a:pt x="15232" y="11716"/>
                      </a:lnTo>
                      <a:lnTo>
                        <a:pt x="14843" y="11716"/>
                      </a:lnTo>
                      <a:lnTo>
                        <a:pt x="15461" y="11252"/>
                      </a:lnTo>
                      <a:lnTo>
                        <a:pt x="16126" y="10858"/>
                      </a:lnTo>
                      <a:lnTo>
                        <a:pt x="16973" y="10649"/>
                      </a:lnTo>
                      <a:lnTo>
                        <a:pt x="17798" y="10417"/>
                      </a:lnTo>
                      <a:lnTo>
                        <a:pt x="18806" y="10301"/>
                      </a:lnTo>
                      <a:lnTo>
                        <a:pt x="19653" y="10301"/>
                      </a:lnTo>
                      <a:lnTo>
                        <a:pt x="20478" y="10417"/>
                      </a:lnTo>
                      <a:lnTo>
                        <a:pt x="21256" y="10533"/>
                      </a:lnTo>
                      <a:lnTo>
                        <a:pt x="20707" y="9837"/>
                      </a:lnTo>
                      <a:lnTo>
                        <a:pt x="19859" y="9234"/>
                      </a:lnTo>
                      <a:lnTo>
                        <a:pt x="18806" y="8538"/>
                      </a:lnTo>
                      <a:lnTo>
                        <a:pt x="17637" y="8144"/>
                      </a:lnTo>
                      <a:lnTo>
                        <a:pt x="16973" y="8027"/>
                      </a:lnTo>
                      <a:lnTo>
                        <a:pt x="16355" y="7935"/>
                      </a:lnTo>
                      <a:lnTo>
                        <a:pt x="15805" y="7935"/>
                      </a:lnTo>
                      <a:lnTo>
                        <a:pt x="15118" y="8027"/>
                      </a:lnTo>
                      <a:lnTo>
                        <a:pt x="14614" y="8144"/>
                      </a:lnTo>
                      <a:lnTo>
                        <a:pt x="14064" y="8422"/>
                      </a:lnTo>
                      <a:lnTo>
                        <a:pt x="13606" y="8886"/>
                      </a:lnTo>
                      <a:lnTo>
                        <a:pt x="13217" y="9327"/>
                      </a:lnTo>
                      <a:lnTo>
                        <a:pt x="13606" y="8538"/>
                      </a:lnTo>
                      <a:lnTo>
                        <a:pt x="13950" y="7935"/>
                      </a:lnTo>
                      <a:lnTo>
                        <a:pt x="14293" y="7123"/>
                      </a:lnTo>
                      <a:lnTo>
                        <a:pt x="14499" y="6519"/>
                      </a:lnTo>
                      <a:lnTo>
                        <a:pt x="14614" y="5823"/>
                      </a:lnTo>
                      <a:lnTo>
                        <a:pt x="14614" y="5220"/>
                      </a:lnTo>
                      <a:lnTo>
                        <a:pt x="14408" y="4524"/>
                      </a:lnTo>
                      <a:lnTo>
                        <a:pt x="14064" y="3898"/>
                      </a:lnTo>
                      <a:lnTo>
                        <a:pt x="13606" y="3225"/>
                      </a:lnTo>
                      <a:lnTo>
                        <a:pt x="13331" y="2598"/>
                      </a:lnTo>
                      <a:lnTo>
                        <a:pt x="13102" y="2042"/>
                      </a:lnTo>
                      <a:lnTo>
                        <a:pt x="12896" y="1485"/>
                      </a:lnTo>
                      <a:lnTo>
                        <a:pt x="12781" y="1090"/>
                      </a:lnTo>
                      <a:lnTo>
                        <a:pt x="12667" y="626"/>
                      </a:lnTo>
                      <a:lnTo>
                        <a:pt x="12667" y="278"/>
                      </a:lnTo>
                      <a:lnTo>
                        <a:pt x="12667" y="0"/>
                      </a:lnTo>
                      <a:lnTo>
                        <a:pt x="12163" y="394"/>
                      </a:lnTo>
                      <a:lnTo>
                        <a:pt x="11728" y="974"/>
                      </a:lnTo>
                      <a:lnTo>
                        <a:pt x="11155" y="1601"/>
                      </a:lnTo>
                      <a:lnTo>
                        <a:pt x="10766" y="2390"/>
                      </a:lnTo>
                      <a:lnTo>
                        <a:pt x="10330" y="3109"/>
                      </a:lnTo>
                      <a:lnTo>
                        <a:pt x="10101" y="3898"/>
                      </a:lnTo>
                      <a:lnTo>
                        <a:pt x="9987" y="4524"/>
                      </a:lnTo>
                      <a:lnTo>
                        <a:pt x="10101" y="5220"/>
                      </a:lnTo>
                      <a:lnTo>
                        <a:pt x="10216" y="5823"/>
                      </a:lnTo>
                      <a:lnTo>
                        <a:pt x="10330" y="6403"/>
                      </a:lnTo>
                      <a:lnTo>
                        <a:pt x="10330" y="6914"/>
                      </a:lnTo>
                      <a:lnTo>
                        <a:pt x="10216" y="7471"/>
                      </a:lnTo>
                      <a:lnTo>
                        <a:pt x="10101" y="7935"/>
                      </a:lnTo>
                      <a:lnTo>
                        <a:pt x="9872" y="8329"/>
                      </a:lnTo>
                      <a:lnTo>
                        <a:pt x="9643" y="8654"/>
                      </a:lnTo>
                      <a:lnTo>
                        <a:pt x="9368" y="9002"/>
                      </a:lnTo>
                      <a:close/>
                    </a:path>
                  </a:pathLst>
                </a:custGeom>
                <a:solidFill>
                  <a:srgbClr val="0080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107763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7849" name="Group 441"/>
              <p:cNvGrpSpPr>
                <a:grpSpLocks/>
              </p:cNvGrpSpPr>
              <p:nvPr/>
            </p:nvGrpSpPr>
            <p:grpSpPr bwMode="auto">
              <a:xfrm>
                <a:off x="4464" y="2256"/>
                <a:ext cx="240" cy="288"/>
                <a:chOff x="3744" y="1920"/>
                <a:chExt cx="664" cy="696"/>
              </a:xfrm>
            </p:grpSpPr>
            <p:grpSp>
              <p:nvGrpSpPr>
                <p:cNvPr id="17850" name="Group 442"/>
                <p:cNvGrpSpPr>
                  <a:grpSpLocks/>
                </p:cNvGrpSpPr>
                <p:nvPr/>
              </p:nvGrpSpPr>
              <p:grpSpPr bwMode="auto">
                <a:xfrm rot="10650084">
                  <a:off x="3744" y="2064"/>
                  <a:ext cx="664" cy="552"/>
                  <a:chOff x="3744" y="2064"/>
                  <a:chExt cx="664" cy="552"/>
                </a:xfrm>
              </p:grpSpPr>
              <p:sp>
                <p:nvSpPr>
                  <p:cNvPr id="17851" name="Freeform 443"/>
                  <p:cNvSpPr>
                    <a:spLocks/>
                  </p:cNvSpPr>
                  <p:nvPr/>
                </p:nvSpPr>
                <p:spPr bwMode="auto">
                  <a:xfrm>
                    <a:off x="3744" y="2064"/>
                    <a:ext cx="296" cy="552"/>
                  </a:xfrm>
                  <a:custGeom>
                    <a:avLst/>
                    <a:gdLst>
                      <a:gd name="T0" fmla="*/ 296 w 296"/>
                      <a:gd name="T1" fmla="*/ 528 h 552"/>
                      <a:gd name="T2" fmla="*/ 104 w 296"/>
                      <a:gd name="T3" fmla="*/ 528 h 552"/>
                      <a:gd name="T4" fmla="*/ 8 w 296"/>
                      <a:gd name="T5" fmla="*/ 384 h 552"/>
                      <a:gd name="T6" fmla="*/ 56 w 296"/>
                      <a:gd name="T7" fmla="*/ 192 h 552"/>
                      <a:gd name="T8" fmla="*/ 200 w 296"/>
                      <a:gd name="T9" fmla="*/ 48 h 552"/>
                      <a:gd name="T10" fmla="*/ 296 w 296"/>
                      <a:gd name="T11" fmla="*/ 0 h 5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96" h="552">
                        <a:moveTo>
                          <a:pt x="296" y="528"/>
                        </a:moveTo>
                        <a:cubicBezTo>
                          <a:pt x="224" y="540"/>
                          <a:pt x="152" y="552"/>
                          <a:pt x="104" y="528"/>
                        </a:cubicBezTo>
                        <a:cubicBezTo>
                          <a:pt x="56" y="504"/>
                          <a:pt x="16" y="440"/>
                          <a:pt x="8" y="384"/>
                        </a:cubicBezTo>
                        <a:cubicBezTo>
                          <a:pt x="0" y="328"/>
                          <a:pt x="24" y="248"/>
                          <a:pt x="56" y="192"/>
                        </a:cubicBezTo>
                        <a:cubicBezTo>
                          <a:pt x="88" y="136"/>
                          <a:pt x="160" y="80"/>
                          <a:pt x="200" y="48"/>
                        </a:cubicBezTo>
                        <a:cubicBezTo>
                          <a:pt x="240" y="16"/>
                          <a:pt x="268" y="8"/>
                          <a:pt x="296" y="0"/>
                        </a:cubicBezTo>
                      </a:path>
                    </a:pathLst>
                  </a:custGeom>
                  <a:solidFill>
                    <a:srgbClr val="FF0000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7852" name="Freeform 444"/>
                  <p:cNvSpPr>
                    <a:spLocks/>
                  </p:cNvSpPr>
                  <p:nvPr/>
                </p:nvSpPr>
                <p:spPr bwMode="auto">
                  <a:xfrm flipH="1">
                    <a:off x="4032" y="2064"/>
                    <a:ext cx="376" cy="552"/>
                  </a:xfrm>
                  <a:custGeom>
                    <a:avLst/>
                    <a:gdLst>
                      <a:gd name="T0" fmla="*/ 296 w 296"/>
                      <a:gd name="T1" fmla="*/ 528 h 552"/>
                      <a:gd name="T2" fmla="*/ 104 w 296"/>
                      <a:gd name="T3" fmla="*/ 528 h 552"/>
                      <a:gd name="T4" fmla="*/ 8 w 296"/>
                      <a:gd name="T5" fmla="*/ 384 h 552"/>
                      <a:gd name="T6" fmla="*/ 56 w 296"/>
                      <a:gd name="T7" fmla="*/ 192 h 552"/>
                      <a:gd name="T8" fmla="*/ 200 w 296"/>
                      <a:gd name="T9" fmla="*/ 48 h 552"/>
                      <a:gd name="T10" fmla="*/ 296 w 296"/>
                      <a:gd name="T11" fmla="*/ 0 h 5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96" h="552">
                        <a:moveTo>
                          <a:pt x="296" y="528"/>
                        </a:moveTo>
                        <a:cubicBezTo>
                          <a:pt x="224" y="540"/>
                          <a:pt x="152" y="552"/>
                          <a:pt x="104" y="528"/>
                        </a:cubicBezTo>
                        <a:cubicBezTo>
                          <a:pt x="56" y="504"/>
                          <a:pt x="16" y="440"/>
                          <a:pt x="8" y="384"/>
                        </a:cubicBezTo>
                        <a:cubicBezTo>
                          <a:pt x="0" y="328"/>
                          <a:pt x="24" y="248"/>
                          <a:pt x="56" y="192"/>
                        </a:cubicBezTo>
                        <a:cubicBezTo>
                          <a:pt x="88" y="136"/>
                          <a:pt x="160" y="80"/>
                          <a:pt x="200" y="48"/>
                        </a:cubicBezTo>
                        <a:cubicBezTo>
                          <a:pt x="240" y="16"/>
                          <a:pt x="268" y="8"/>
                          <a:pt x="296" y="0"/>
                        </a:cubicBezTo>
                      </a:path>
                    </a:pathLst>
                  </a:custGeom>
                  <a:solidFill>
                    <a:srgbClr val="FF0000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17853" name="Freeform 445"/>
                <p:cNvSpPr>
                  <a:spLocks/>
                </p:cNvSpPr>
                <p:nvPr/>
              </p:nvSpPr>
              <p:spPr bwMode="auto">
                <a:xfrm flipV="1">
                  <a:off x="4128" y="2208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854" name="Freeform 446"/>
                <p:cNvSpPr>
                  <a:spLocks/>
                </p:cNvSpPr>
                <p:nvPr/>
              </p:nvSpPr>
              <p:spPr bwMode="auto">
                <a:xfrm flipV="1">
                  <a:off x="3888" y="216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855" name="Freeform 447"/>
                <p:cNvSpPr>
                  <a:spLocks/>
                </p:cNvSpPr>
                <p:nvPr/>
              </p:nvSpPr>
              <p:spPr bwMode="auto">
                <a:xfrm flipV="1">
                  <a:off x="3936" y="2208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856" name="Freeform 448"/>
                <p:cNvSpPr>
                  <a:spLocks/>
                </p:cNvSpPr>
                <p:nvPr/>
              </p:nvSpPr>
              <p:spPr bwMode="auto">
                <a:xfrm flipV="1">
                  <a:off x="4032" y="225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857" name="Freeform 449"/>
                <p:cNvSpPr>
                  <a:spLocks/>
                </p:cNvSpPr>
                <p:nvPr/>
              </p:nvSpPr>
              <p:spPr bwMode="auto">
                <a:xfrm flipV="1">
                  <a:off x="3984" y="2352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858" name="Freeform 450"/>
                <p:cNvSpPr>
                  <a:spLocks/>
                </p:cNvSpPr>
                <p:nvPr/>
              </p:nvSpPr>
              <p:spPr bwMode="auto">
                <a:xfrm flipV="1">
                  <a:off x="3936" y="240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859" name="Freeform 451"/>
                <p:cNvSpPr>
                  <a:spLocks/>
                </p:cNvSpPr>
                <p:nvPr/>
              </p:nvSpPr>
              <p:spPr bwMode="auto">
                <a:xfrm flipV="1">
                  <a:off x="3984" y="2448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860" name="Freeform 452"/>
                <p:cNvSpPr>
                  <a:spLocks/>
                </p:cNvSpPr>
                <p:nvPr/>
              </p:nvSpPr>
              <p:spPr bwMode="auto">
                <a:xfrm flipV="1">
                  <a:off x="4080" y="249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861" name="Freeform 453"/>
                <p:cNvSpPr>
                  <a:spLocks/>
                </p:cNvSpPr>
                <p:nvPr/>
              </p:nvSpPr>
              <p:spPr bwMode="auto">
                <a:xfrm flipV="1">
                  <a:off x="3840" y="225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862" name="Freeform 454"/>
                <p:cNvSpPr>
                  <a:spLocks/>
                </p:cNvSpPr>
                <p:nvPr/>
              </p:nvSpPr>
              <p:spPr bwMode="auto">
                <a:xfrm flipV="1">
                  <a:off x="3888" y="2304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863" name="Freeform 455"/>
                <p:cNvSpPr>
                  <a:spLocks/>
                </p:cNvSpPr>
                <p:nvPr/>
              </p:nvSpPr>
              <p:spPr bwMode="auto">
                <a:xfrm flipH="1" flipV="1">
                  <a:off x="4080" y="240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864" name="Freeform 456"/>
                <p:cNvSpPr>
                  <a:spLocks/>
                </p:cNvSpPr>
                <p:nvPr/>
              </p:nvSpPr>
              <p:spPr bwMode="auto">
                <a:xfrm flipH="1" flipV="1">
                  <a:off x="4176" y="240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865" name="Freeform 457"/>
                <p:cNvSpPr>
                  <a:spLocks/>
                </p:cNvSpPr>
                <p:nvPr/>
              </p:nvSpPr>
              <p:spPr bwMode="auto">
                <a:xfrm flipH="1" flipV="1">
                  <a:off x="4128" y="2304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866" name="Freeform 458"/>
                <p:cNvSpPr>
                  <a:spLocks/>
                </p:cNvSpPr>
                <p:nvPr/>
              </p:nvSpPr>
              <p:spPr bwMode="auto">
                <a:xfrm flipH="1" flipV="1">
                  <a:off x="4224" y="225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867" name="Freeform 459"/>
                <p:cNvSpPr>
                  <a:spLocks/>
                </p:cNvSpPr>
                <p:nvPr/>
              </p:nvSpPr>
              <p:spPr bwMode="auto">
                <a:xfrm flipH="1" flipV="1">
                  <a:off x="4224" y="216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868" name="plant"/>
                <p:cNvSpPr>
                  <a:spLocks noEditPoints="1" noChangeArrowheads="1"/>
                </p:cNvSpPr>
                <p:nvPr/>
              </p:nvSpPr>
              <p:spPr bwMode="auto">
                <a:xfrm>
                  <a:off x="3888" y="1920"/>
                  <a:ext cx="378" cy="234"/>
                </a:xfrm>
                <a:custGeom>
                  <a:avLst/>
                  <a:gdLst>
                    <a:gd name="T0" fmla="*/ 0 w 21600"/>
                    <a:gd name="T1" fmla="*/ 0 h 21600"/>
                    <a:gd name="T2" fmla="*/ 10800 w 21600"/>
                    <a:gd name="T3" fmla="*/ 0 h 21600"/>
                    <a:gd name="T4" fmla="*/ 21600 w 21600"/>
                    <a:gd name="T5" fmla="*/ 0 h 21600"/>
                    <a:gd name="T6" fmla="*/ 21600 w 21600"/>
                    <a:gd name="T7" fmla="*/ 10800 h 21600"/>
                    <a:gd name="T8" fmla="*/ 21600 w 21600"/>
                    <a:gd name="T9" fmla="*/ 21600 h 21600"/>
                    <a:gd name="T10" fmla="*/ 10800 w 21600"/>
                    <a:gd name="T11" fmla="*/ 21600 h 21600"/>
                    <a:gd name="T12" fmla="*/ 0 w 21600"/>
                    <a:gd name="T13" fmla="*/ 21600 h 21600"/>
                    <a:gd name="T14" fmla="*/ 0 w 21600"/>
                    <a:gd name="T15" fmla="*/ 10800 h 21600"/>
                    <a:gd name="T16" fmla="*/ 7100 w 21600"/>
                    <a:gd name="T17" fmla="*/ 10092 h 21600"/>
                    <a:gd name="T18" fmla="*/ 14545 w 21600"/>
                    <a:gd name="T19" fmla="*/ 13573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9368" y="9002"/>
                      </a:moveTo>
                      <a:lnTo>
                        <a:pt x="9254" y="8422"/>
                      </a:lnTo>
                      <a:lnTo>
                        <a:pt x="9139" y="7935"/>
                      </a:lnTo>
                      <a:lnTo>
                        <a:pt x="8819" y="7355"/>
                      </a:lnTo>
                      <a:lnTo>
                        <a:pt x="8475" y="6728"/>
                      </a:lnTo>
                      <a:lnTo>
                        <a:pt x="8040" y="6287"/>
                      </a:lnTo>
                      <a:lnTo>
                        <a:pt x="7421" y="5707"/>
                      </a:lnTo>
                      <a:lnTo>
                        <a:pt x="6574" y="5429"/>
                      </a:lnTo>
                      <a:lnTo>
                        <a:pt x="5452" y="5313"/>
                      </a:lnTo>
                      <a:lnTo>
                        <a:pt x="4856" y="5220"/>
                      </a:lnTo>
                      <a:lnTo>
                        <a:pt x="4169" y="5220"/>
                      </a:lnTo>
                      <a:lnTo>
                        <a:pt x="3665" y="5104"/>
                      </a:lnTo>
                      <a:lnTo>
                        <a:pt x="3001" y="4872"/>
                      </a:lnTo>
                      <a:lnTo>
                        <a:pt x="2497" y="4756"/>
                      </a:lnTo>
                      <a:lnTo>
                        <a:pt x="2062" y="4408"/>
                      </a:lnTo>
                      <a:lnTo>
                        <a:pt x="1603" y="4083"/>
                      </a:lnTo>
                      <a:lnTo>
                        <a:pt x="1283" y="3689"/>
                      </a:lnTo>
                      <a:lnTo>
                        <a:pt x="1283" y="4315"/>
                      </a:lnTo>
                      <a:lnTo>
                        <a:pt x="1489" y="5104"/>
                      </a:lnTo>
                      <a:lnTo>
                        <a:pt x="1832" y="6055"/>
                      </a:lnTo>
                      <a:lnTo>
                        <a:pt x="2382" y="6914"/>
                      </a:lnTo>
                      <a:lnTo>
                        <a:pt x="2680" y="7471"/>
                      </a:lnTo>
                      <a:lnTo>
                        <a:pt x="3115" y="7935"/>
                      </a:lnTo>
                      <a:lnTo>
                        <a:pt x="3573" y="8213"/>
                      </a:lnTo>
                      <a:lnTo>
                        <a:pt x="4077" y="8654"/>
                      </a:lnTo>
                      <a:lnTo>
                        <a:pt x="4627" y="9002"/>
                      </a:lnTo>
                      <a:lnTo>
                        <a:pt x="5245" y="9234"/>
                      </a:lnTo>
                      <a:lnTo>
                        <a:pt x="6024" y="9443"/>
                      </a:lnTo>
                      <a:lnTo>
                        <a:pt x="6757" y="9628"/>
                      </a:lnTo>
                      <a:lnTo>
                        <a:pt x="5177" y="10069"/>
                      </a:lnTo>
                      <a:lnTo>
                        <a:pt x="3963" y="10649"/>
                      </a:lnTo>
                      <a:lnTo>
                        <a:pt x="3344" y="11044"/>
                      </a:lnTo>
                      <a:lnTo>
                        <a:pt x="2886" y="11600"/>
                      </a:lnTo>
                      <a:lnTo>
                        <a:pt x="2497" y="12041"/>
                      </a:lnTo>
                      <a:lnTo>
                        <a:pt x="1947" y="12343"/>
                      </a:lnTo>
                      <a:lnTo>
                        <a:pt x="1168" y="12668"/>
                      </a:lnTo>
                      <a:lnTo>
                        <a:pt x="0" y="12900"/>
                      </a:lnTo>
                      <a:lnTo>
                        <a:pt x="435" y="13248"/>
                      </a:lnTo>
                      <a:lnTo>
                        <a:pt x="779" y="13456"/>
                      </a:lnTo>
                      <a:lnTo>
                        <a:pt x="1283" y="13642"/>
                      </a:lnTo>
                      <a:lnTo>
                        <a:pt x="1718" y="13758"/>
                      </a:lnTo>
                      <a:lnTo>
                        <a:pt x="2680" y="13851"/>
                      </a:lnTo>
                      <a:lnTo>
                        <a:pt x="3573" y="13758"/>
                      </a:lnTo>
                      <a:lnTo>
                        <a:pt x="4512" y="13526"/>
                      </a:lnTo>
                      <a:lnTo>
                        <a:pt x="5360" y="13248"/>
                      </a:lnTo>
                      <a:lnTo>
                        <a:pt x="6139" y="12900"/>
                      </a:lnTo>
                      <a:lnTo>
                        <a:pt x="6757" y="12552"/>
                      </a:lnTo>
                      <a:lnTo>
                        <a:pt x="6459" y="13132"/>
                      </a:lnTo>
                      <a:lnTo>
                        <a:pt x="6139" y="13642"/>
                      </a:lnTo>
                      <a:lnTo>
                        <a:pt x="5910" y="14199"/>
                      </a:lnTo>
                      <a:lnTo>
                        <a:pt x="5681" y="14663"/>
                      </a:lnTo>
                      <a:lnTo>
                        <a:pt x="5681" y="15150"/>
                      </a:lnTo>
                      <a:lnTo>
                        <a:pt x="5681" y="15730"/>
                      </a:lnTo>
                      <a:lnTo>
                        <a:pt x="5681" y="16241"/>
                      </a:lnTo>
                      <a:lnTo>
                        <a:pt x="5795" y="16913"/>
                      </a:lnTo>
                      <a:lnTo>
                        <a:pt x="5910" y="17586"/>
                      </a:lnTo>
                      <a:lnTo>
                        <a:pt x="5910" y="18213"/>
                      </a:lnTo>
                      <a:lnTo>
                        <a:pt x="5795" y="18885"/>
                      </a:lnTo>
                      <a:lnTo>
                        <a:pt x="5566" y="19396"/>
                      </a:lnTo>
                      <a:lnTo>
                        <a:pt x="5245" y="19976"/>
                      </a:lnTo>
                      <a:lnTo>
                        <a:pt x="4971" y="20370"/>
                      </a:lnTo>
                      <a:lnTo>
                        <a:pt x="4512" y="20811"/>
                      </a:lnTo>
                      <a:lnTo>
                        <a:pt x="4077" y="21043"/>
                      </a:lnTo>
                      <a:lnTo>
                        <a:pt x="5177" y="20927"/>
                      </a:lnTo>
                      <a:lnTo>
                        <a:pt x="6253" y="20486"/>
                      </a:lnTo>
                      <a:lnTo>
                        <a:pt x="7421" y="19976"/>
                      </a:lnTo>
                      <a:lnTo>
                        <a:pt x="8361" y="19187"/>
                      </a:lnTo>
                      <a:lnTo>
                        <a:pt x="8819" y="18769"/>
                      </a:lnTo>
                      <a:lnTo>
                        <a:pt x="9139" y="18213"/>
                      </a:lnTo>
                      <a:lnTo>
                        <a:pt x="9437" y="17772"/>
                      </a:lnTo>
                      <a:lnTo>
                        <a:pt x="9643" y="17261"/>
                      </a:lnTo>
                      <a:lnTo>
                        <a:pt x="9872" y="16681"/>
                      </a:lnTo>
                      <a:lnTo>
                        <a:pt x="9872" y="16171"/>
                      </a:lnTo>
                      <a:lnTo>
                        <a:pt x="9872" y="15614"/>
                      </a:lnTo>
                      <a:lnTo>
                        <a:pt x="9758" y="15057"/>
                      </a:lnTo>
                      <a:lnTo>
                        <a:pt x="10216" y="15498"/>
                      </a:lnTo>
                      <a:lnTo>
                        <a:pt x="10537" y="16241"/>
                      </a:lnTo>
                      <a:lnTo>
                        <a:pt x="10834" y="17145"/>
                      </a:lnTo>
                      <a:lnTo>
                        <a:pt x="11041" y="18213"/>
                      </a:lnTo>
                      <a:lnTo>
                        <a:pt x="11155" y="19187"/>
                      </a:lnTo>
                      <a:lnTo>
                        <a:pt x="11155" y="20185"/>
                      </a:lnTo>
                      <a:lnTo>
                        <a:pt x="11155" y="20579"/>
                      </a:lnTo>
                      <a:lnTo>
                        <a:pt x="11041" y="21043"/>
                      </a:lnTo>
                      <a:lnTo>
                        <a:pt x="10926" y="21391"/>
                      </a:lnTo>
                      <a:lnTo>
                        <a:pt x="10766" y="21600"/>
                      </a:lnTo>
                      <a:lnTo>
                        <a:pt x="11499" y="21484"/>
                      </a:lnTo>
                      <a:lnTo>
                        <a:pt x="12323" y="21043"/>
                      </a:lnTo>
                      <a:lnTo>
                        <a:pt x="13102" y="20370"/>
                      </a:lnTo>
                      <a:lnTo>
                        <a:pt x="13606" y="19628"/>
                      </a:lnTo>
                      <a:lnTo>
                        <a:pt x="13950" y="19071"/>
                      </a:lnTo>
                      <a:lnTo>
                        <a:pt x="14064" y="18677"/>
                      </a:lnTo>
                      <a:lnTo>
                        <a:pt x="14179" y="18097"/>
                      </a:lnTo>
                      <a:lnTo>
                        <a:pt x="14293" y="17586"/>
                      </a:lnTo>
                      <a:lnTo>
                        <a:pt x="14179" y="16913"/>
                      </a:lnTo>
                      <a:lnTo>
                        <a:pt x="14064" y="16241"/>
                      </a:lnTo>
                      <a:lnTo>
                        <a:pt x="13835" y="15614"/>
                      </a:lnTo>
                      <a:lnTo>
                        <a:pt x="13560" y="14872"/>
                      </a:lnTo>
                      <a:lnTo>
                        <a:pt x="13950" y="14941"/>
                      </a:lnTo>
                      <a:lnTo>
                        <a:pt x="14408" y="15150"/>
                      </a:lnTo>
                      <a:lnTo>
                        <a:pt x="14843" y="15266"/>
                      </a:lnTo>
                      <a:lnTo>
                        <a:pt x="15232" y="15614"/>
                      </a:lnTo>
                      <a:lnTo>
                        <a:pt x="15576" y="15846"/>
                      </a:lnTo>
                      <a:lnTo>
                        <a:pt x="15897" y="16171"/>
                      </a:lnTo>
                      <a:lnTo>
                        <a:pt x="16126" y="16473"/>
                      </a:lnTo>
                      <a:lnTo>
                        <a:pt x="16240" y="16913"/>
                      </a:lnTo>
                      <a:lnTo>
                        <a:pt x="16515" y="17261"/>
                      </a:lnTo>
                      <a:lnTo>
                        <a:pt x="17088" y="17586"/>
                      </a:lnTo>
                      <a:lnTo>
                        <a:pt x="17798" y="17865"/>
                      </a:lnTo>
                      <a:lnTo>
                        <a:pt x="18576" y="18097"/>
                      </a:lnTo>
                      <a:lnTo>
                        <a:pt x="19424" y="18213"/>
                      </a:lnTo>
                      <a:lnTo>
                        <a:pt x="20317" y="18213"/>
                      </a:lnTo>
                      <a:lnTo>
                        <a:pt x="21050" y="18213"/>
                      </a:lnTo>
                      <a:lnTo>
                        <a:pt x="21600" y="17865"/>
                      </a:lnTo>
                      <a:lnTo>
                        <a:pt x="21165" y="17656"/>
                      </a:lnTo>
                      <a:lnTo>
                        <a:pt x="20592" y="17470"/>
                      </a:lnTo>
                      <a:lnTo>
                        <a:pt x="20088" y="17029"/>
                      </a:lnTo>
                      <a:lnTo>
                        <a:pt x="19653" y="16681"/>
                      </a:lnTo>
                      <a:lnTo>
                        <a:pt x="19195" y="16241"/>
                      </a:lnTo>
                      <a:lnTo>
                        <a:pt x="18920" y="15962"/>
                      </a:lnTo>
                      <a:lnTo>
                        <a:pt x="18576" y="15498"/>
                      </a:lnTo>
                      <a:lnTo>
                        <a:pt x="18576" y="15057"/>
                      </a:lnTo>
                      <a:lnTo>
                        <a:pt x="18485" y="14756"/>
                      </a:lnTo>
                      <a:lnTo>
                        <a:pt x="18256" y="14199"/>
                      </a:lnTo>
                      <a:lnTo>
                        <a:pt x="17912" y="13526"/>
                      </a:lnTo>
                      <a:lnTo>
                        <a:pt x="17523" y="13016"/>
                      </a:lnTo>
                      <a:lnTo>
                        <a:pt x="16973" y="12436"/>
                      </a:lnTo>
                      <a:lnTo>
                        <a:pt x="16355" y="12041"/>
                      </a:lnTo>
                      <a:lnTo>
                        <a:pt x="16011" y="11832"/>
                      </a:lnTo>
                      <a:lnTo>
                        <a:pt x="15690" y="11716"/>
                      </a:lnTo>
                      <a:lnTo>
                        <a:pt x="15232" y="11716"/>
                      </a:lnTo>
                      <a:lnTo>
                        <a:pt x="14843" y="11716"/>
                      </a:lnTo>
                      <a:lnTo>
                        <a:pt x="15461" y="11252"/>
                      </a:lnTo>
                      <a:lnTo>
                        <a:pt x="16126" y="10858"/>
                      </a:lnTo>
                      <a:lnTo>
                        <a:pt x="16973" y="10649"/>
                      </a:lnTo>
                      <a:lnTo>
                        <a:pt x="17798" y="10417"/>
                      </a:lnTo>
                      <a:lnTo>
                        <a:pt x="18806" y="10301"/>
                      </a:lnTo>
                      <a:lnTo>
                        <a:pt x="19653" y="10301"/>
                      </a:lnTo>
                      <a:lnTo>
                        <a:pt x="20478" y="10417"/>
                      </a:lnTo>
                      <a:lnTo>
                        <a:pt x="21256" y="10533"/>
                      </a:lnTo>
                      <a:lnTo>
                        <a:pt x="20707" y="9837"/>
                      </a:lnTo>
                      <a:lnTo>
                        <a:pt x="19859" y="9234"/>
                      </a:lnTo>
                      <a:lnTo>
                        <a:pt x="18806" y="8538"/>
                      </a:lnTo>
                      <a:lnTo>
                        <a:pt x="17637" y="8144"/>
                      </a:lnTo>
                      <a:lnTo>
                        <a:pt x="16973" y="8027"/>
                      </a:lnTo>
                      <a:lnTo>
                        <a:pt x="16355" y="7935"/>
                      </a:lnTo>
                      <a:lnTo>
                        <a:pt x="15805" y="7935"/>
                      </a:lnTo>
                      <a:lnTo>
                        <a:pt x="15118" y="8027"/>
                      </a:lnTo>
                      <a:lnTo>
                        <a:pt x="14614" y="8144"/>
                      </a:lnTo>
                      <a:lnTo>
                        <a:pt x="14064" y="8422"/>
                      </a:lnTo>
                      <a:lnTo>
                        <a:pt x="13606" y="8886"/>
                      </a:lnTo>
                      <a:lnTo>
                        <a:pt x="13217" y="9327"/>
                      </a:lnTo>
                      <a:lnTo>
                        <a:pt x="13606" y="8538"/>
                      </a:lnTo>
                      <a:lnTo>
                        <a:pt x="13950" y="7935"/>
                      </a:lnTo>
                      <a:lnTo>
                        <a:pt x="14293" y="7123"/>
                      </a:lnTo>
                      <a:lnTo>
                        <a:pt x="14499" y="6519"/>
                      </a:lnTo>
                      <a:lnTo>
                        <a:pt x="14614" y="5823"/>
                      </a:lnTo>
                      <a:lnTo>
                        <a:pt x="14614" y="5220"/>
                      </a:lnTo>
                      <a:lnTo>
                        <a:pt x="14408" y="4524"/>
                      </a:lnTo>
                      <a:lnTo>
                        <a:pt x="14064" y="3898"/>
                      </a:lnTo>
                      <a:lnTo>
                        <a:pt x="13606" y="3225"/>
                      </a:lnTo>
                      <a:lnTo>
                        <a:pt x="13331" y="2598"/>
                      </a:lnTo>
                      <a:lnTo>
                        <a:pt x="13102" y="2042"/>
                      </a:lnTo>
                      <a:lnTo>
                        <a:pt x="12896" y="1485"/>
                      </a:lnTo>
                      <a:lnTo>
                        <a:pt x="12781" y="1090"/>
                      </a:lnTo>
                      <a:lnTo>
                        <a:pt x="12667" y="626"/>
                      </a:lnTo>
                      <a:lnTo>
                        <a:pt x="12667" y="278"/>
                      </a:lnTo>
                      <a:lnTo>
                        <a:pt x="12667" y="0"/>
                      </a:lnTo>
                      <a:lnTo>
                        <a:pt x="12163" y="394"/>
                      </a:lnTo>
                      <a:lnTo>
                        <a:pt x="11728" y="974"/>
                      </a:lnTo>
                      <a:lnTo>
                        <a:pt x="11155" y="1601"/>
                      </a:lnTo>
                      <a:lnTo>
                        <a:pt x="10766" y="2390"/>
                      </a:lnTo>
                      <a:lnTo>
                        <a:pt x="10330" y="3109"/>
                      </a:lnTo>
                      <a:lnTo>
                        <a:pt x="10101" y="3898"/>
                      </a:lnTo>
                      <a:lnTo>
                        <a:pt x="9987" y="4524"/>
                      </a:lnTo>
                      <a:lnTo>
                        <a:pt x="10101" y="5220"/>
                      </a:lnTo>
                      <a:lnTo>
                        <a:pt x="10216" y="5823"/>
                      </a:lnTo>
                      <a:lnTo>
                        <a:pt x="10330" y="6403"/>
                      </a:lnTo>
                      <a:lnTo>
                        <a:pt x="10330" y="6914"/>
                      </a:lnTo>
                      <a:lnTo>
                        <a:pt x="10216" y="7471"/>
                      </a:lnTo>
                      <a:lnTo>
                        <a:pt x="10101" y="7935"/>
                      </a:lnTo>
                      <a:lnTo>
                        <a:pt x="9872" y="8329"/>
                      </a:lnTo>
                      <a:lnTo>
                        <a:pt x="9643" y="8654"/>
                      </a:lnTo>
                      <a:lnTo>
                        <a:pt x="9368" y="9002"/>
                      </a:lnTo>
                      <a:close/>
                    </a:path>
                  </a:pathLst>
                </a:custGeom>
                <a:solidFill>
                  <a:srgbClr val="0080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107763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17869" name="Freeform 461"/>
              <p:cNvSpPr>
                <a:spLocks/>
              </p:cNvSpPr>
              <p:nvPr/>
            </p:nvSpPr>
            <p:spPr bwMode="auto">
              <a:xfrm rot="2801507">
                <a:off x="3999" y="2346"/>
                <a:ext cx="225" cy="130"/>
              </a:xfrm>
              <a:custGeom>
                <a:avLst/>
                <a:gdLst>
                  <a:gd name="T0" fmla="*/ 0 w 507"/>
                  <a:gd name="T1" fmla="*/ 240 h 352"/>
                  <a:gd name="T2" fmla="*/ 336 w 507"/>
                  <a:gd name="T3" fmla="*/ 320 h 352"/>
                  <a:gd name="T4" fmla="*/ 496 w 507"/>
                  <a:gd name="T5" fmla="*/ 48 h 352"/>
                  <a:gd name="T6" fmla="*/ 400 w 507"/>
                  <a:gd name="T7" fmla="*/ 32 h 352"/>
                  <a:gd name="T8" fmla="*/ 288 w 507"/>
                  <a:gd name="T9" fmla="*/ 32 h 352"/>
                  <a:gd name="T10" fmla="*/ 96 w 507"/>
                  <a:gd name="T11" fmla="*/ 80 h 352"/>
                  <a:gd name="T12" fmla="*/ 48 w 507"/>
                  <a:gd name="T13" fmla="*/ 176 h 352"/>
                  <a:gd name="T14" fmla="*/ 0 w 507"/>
                  <a:gd name="T15" fmla="*/ 224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7" h="352">
                    <a:moveTo>
                      <a:pt x="0" y="240"/>
                    </a:moveTo>
                    <a:cubicBezTo>
                      <a:pt x="56" y="251"/>
                      <a:pt x="253" y="352"/>
                      <a:pt x="336" y="320"/>
                    </a:cubicBezTo>
                    <a:cubicBezTo>
                      <a:pt x="419" y="288"/>
                      <a:pt x="485" y="96"/>
                      <a:pt x="496" y="48"/>
                    </a:cubicBezTo>
                    <a:cubicBezTo>
                      <a:pt x="507" y="0"/>
                      <a:pt x="435" y="35"/>
                      <a:pt x="400" y="32"/>
                    </a:cubicBezTo>
                    <a:cubicBezTo>
                      <a:pt x="365" y="29"/>
                      <a:pt x="339" y="24"/>
                      <a:pt x="288" y="32"/>
                    </a:cubicBezTo>
                    <a:cubicBezTo>
                      <a:pt x="237" y="40"/>
                      <a:pt x="136" y="56"/>
                      <a:pt x="96" y="80"/>
                    </a:cubicBezTo>
                    <a:cubicBezTo>
                      <a:pt x="56" y="104"/>
                      <a:pt x="64" y="152"/>
                      <a:pt x="48" y="176"/>
                    </a:cubicBezTo>
                    <a:cubicBezTo>
                      <a:pt x="32" y="200"/>
                      <a:pt x="16" y="212"/>
                      <a:pt x="0" y="224"/>
                    </a:cubicBezTo>
                  </a:path>
                </a:pathLst>
              </a:custGeom>
              <a:solidFill>
                <a:srgbClr val="33CC33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870" name="Freeform 462"/>
              <p:cNvSpPr>
                <a:spLocks/>
              </p:cNvSpPr>
              <p:nvPr/>
            </p:nvSpPr>
            <p:spPr bwMode="auto">
              <a:xfrm rot="2801507">
                <a:off x="3984" y="2592"/>
                <a:ext cx="225" cy="130"/>
              </a:xfrm>
              <a:custGeom>
                <a:avLst/>
                <a:gdLst>
                  <a:gd name="T0" fmla="*/ 0 w 507"/>
                  <a:gd name="T1" fmla="*/ 240 h 352"/>
                  <a:gd name="T2" fmla="*/ 336 w 507"/>
                  <a:gd name="T3" fmla="*/ 320 h 352"/>
                  <a:gd name="T4" fmla="*/ 496 w 507"/>
                  <a:gd name="T5" fmla="*/ 48 h 352"/>
                  <a:gd name="T6" fmla="*/ 400 w 507"/>
                  <a:gd name="T7" fmla="*/ 32 h 352"/>
                  <a:gd name="T8" fmla="*/ 288 w 507"/>
                  <a:gd name="T9" fmla="*/ 32 h 352"/>
                  <a:gd name="T10" fmla="*/ 96 w 507"/>
                  <a:gd name="T11" fmla="*/ 80 h 352"/>
                  <a:gd name="T12" fmla="*/ 48 w 507"/>
                  <a:gd name="T13" fmla="*/ 176 h 352"/>
                  <a:gd name="T14" fmla="*/ 0 w 507"/>
                  <a:gd name="T15" fmla="*/ 224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7" h="352">
                    <a:moveTo>
                      <a:pt x="0" y="240"/>
                    </a:moveTo>
                    <a:cubicBezTo>
                      <a:pt x="56" y="251"/>
                      <a:pt x="253" y="352"/>
                      <a:pt x="336" y="320"/>
                    </a:cubicBezTo>
                    <a:cubicBezTo>
                      <a:pt x="419" y="288"/>
                      <a:pt x="485" y="96"/>
                      <a:pt x="496" y="48"/>
                    </a:cubicBezTo>
                    <a:cubicBezTo>
                      <a:pt x="507" y="0"/>
                      <a:pt x="435" y="35"/>
                      <a:pt x="400" y="32"/>
                    </a:cubicBezTo>
                    <a:cubicBezTo>
                      <a:pt x="365" y="29"/>
                      <a:pt x="339" y="24"/>
                      <a:pt x="288" y="32"/>
                    </a:cubicBezTo>
                    <a:cubicBezTo>
                      <a:pt x="237" y="40"/>
                      <a:pt x="136" y="56"/>
                      <a:pt x="96" y="80"/>
                    </a:cubicBezTo>
                    <a:cubicBezTo>
                      <a:pt x="56" y="104"/>
                      <a:pt x="64" y="152"/>
                      <a:pt x="48" y="176"/>
                    </a:cubicBezTo>
                    <a:cubicBezTo>
                      <a:pt x="32" y="200"/>
                      <a:pt x="16" y="212"/>
                      <a:pt x="0" y="224"/>
                    </a:cubicBezTo>
                  </a:path>
                </a:pathLst>
              </a:custGeom>
              <a:solidFill>
                <a:srgbClr val="33CC33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871" name="Freeform 463"/>
              <p:cNvSpPr>
                <a:spLocks/>
              </p:cNvSpPr>
              <p:nvPr/>
            </p:nvSpPr>
            <p:spPr bwMode="auto">
              <a:xfrm rot="9276658">
                <a:off x="4176" y="2544"/>
                <a:ext cx="225" cy="130"/>
              </a:xfrm>
              <a:custGeom>
                <a:avLst/>
                <a:gdLst>
                  <a:gd name="T0" fmla="*/ 0 w 507"/>
                  <a:gd name="T1" fmla="*/ 240 h 352"/>
                  <a:gd name="T2" fmla="*/ 336 w 507"/>
                  <a:gd name="T3" fmla="*/ 320 h 352"/>
                  <a:gd name="T4" fmla="*/ 496 w 507"/>
                  <a:gd name="T5" fmla="*/ 48 h 352"/>
                  <a:gd name="T6" fmla="*/ 400 w 507"/>
                  <a:gd name="T7" fmla="*/ 32 h 352"/>
                  <a:gd name="T8" fmla="*/ 288 w 507"/>
                  <a:gd name="T9" fmla="*/ 32 h 352"/>
                  <a:gd name="T10" fmla="*/ 96 w 507"/>
                  <a:gd name="T11" fmla="*/ 80 h 352"/>
                  <a:gd name="T12" fmla="*/ 48 w 507"/>
                  <a:gd name="T13" fmla="*/ 176 h 352"/>
                  <a:gd name="T14" fmla="*/ 0 w 507"/>
                  <a:gd name="T15" fmla="*/ 224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7" h="352">
                    <a:moveTo>
                      <a:pt x="0" y="240"/>
                    </a:moveTo>
                    <a:cubicBezTo>
                      <a:pt x="56" y="251"/>
                      <a:pt x="253" y="352"/>
                      <a:pt x="336" y="320"/>
                    </a:cubicBezTo>
                    <a:cubicBezTo>
                      <a:pt x="419" y="288"/>
                      <a:pt x="485" y="96"/>
                      <a:pt x="496" y="48"/>
                    </a:cubicBezTo>
                    <a:cubicBezTo>
                      <a:pt x="507" y="0"/>
                      <a:pt x="435" y="35"/>
                      <a:pt x="400" y="32"/>
                    </a:cubicBezTo>
                    <a:cubicBezTo>
                      <a:pt x="365" y="29"/>
                      <a:pt x="339" y="24"/>
                      <a:pt x="288" y="32"/>
                    </a:cubicBezTo>
                    <a:cubicBezTo>
                      <a:pt x="237" y="40"/>
                      <a:pt x="136" y="56"/>
                      <a:pt x="96" y="80"/>
                    </a:cubicBezTo>
                    <a:cubicBezTo>
                      <a:pt x="56" y="104"/>
                      <a:pt x="64" y="152"/>
                      <a:pt x="48" y="176"/>
                    </a:cubicBezTo>
                    <a:cubicBezTo>
                      <a:pt x="32" y="200"/>
                      <a:pt x="16" y="212"/>
                      <a:pt x="0" y="224"/>
                    </a:cubicBezTo>
                  </a:path>
                </a:pathLst>
              </a:custGeom>
              <a:solidFill>
                <a:srgbClr val="33CC33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17872" name="Group 464"/>
          <p:cNvGrpSpPr>
            <a:grpSpLocks/>
          </p:cNvGrpSpPr>
          <p:nvPr/>
        </p:nvGrpSpPr>
        <p:grpSpPr bwMode="auto">
          <a:xfrm>
            <a:off x="7070400" y="5544582"/>
            <a:ext cx="2073600" cy="1313418"/>
            <a:chOff x="656" y="1050"/>
            <a:chExt cx="1456" cy="966"/>
          </a:xfrm>
        </p:grpSpPr>
        <p:sp>
          <p:nvSpPr>
            <p:cNvPr id="17873" name="Freeform 465"/>
            <p:cNvSpPr>
              <a:spLocks/>
            </p:cNvSpPr>
            <p:nvPr/>
          </p:nvSpPr>
          <p:spPr bwMode="auto">
            <a:xfrm>
              <a:off x="656" y="1050"/>
              <a:ext cx="1317" cy="966"/>
            </a:xfrm>
            <a:custGeom>
              <a:avLst/>
              <a:gdLst>
                <a:gd name="T0" fmla="*/ 19 w 1317"/>
                <a:gd name="T1" fmla="*/ 129 h 966"/>
                <a:gd name="T2" fmla="*/ 134 w 1317"/>
                <a:gd name="T3" fmla="*/ 594 h 966"/>
                <a:gd name="T4" fmla="*/ 290 w 1317"/>
                <a:gd name="T5" fmla="*/ 851 h 966"/>
                <a:gd name="T6" fmla="*/ 434 w 1317"/>
                <a:gd name="T7" fmla="*/ 930 h 966"/>
                <a:gd name="T8" fmla="*/ 723 w 1317"/>
                <a:gd name="T9" fmla="*/ 930 h 966"/>
                <a:gd name="T10" fmla="*/ 975 w 1317"/>
                <a:gd name="T11" fmla="*/ 923 h 966"/>
                <a:gd name="T12" fmla="*/ 1179 w 1317"/>
                <a:gd name="T13" fmla="*/ 673 h 966"/>
                <a:gd name="T14" fmla="*/ 1263 w 1317"/>
                <a:gd name="T15" fmla="*/ 397 h 966"/>
                <a:gd name="T16" fmla="*/ 1311 w 1317"/>
                <a:gd name="T17" fmla="*/ 54 h 966"/>
                <a:gd name="T18" fmla="*/ 1297 w 1317"/>
                <a:gd name="T19" fmla="*/ 75 h 966"/>
                <a:gd name="T20" fmla="*/ 1261 w 1317"/>
                <a:gd name="T21" fmla="*/ 105 h 966"/>
                <a:gd name="T22" fmla="*/ 1135 w 1317"/>
                <a:gd name="T23" fmla="*/ 141 h 966"/>
                <a:gd name="T24" fmla="*/ 853 w 1317"/>
                <a:gd name="T25" fmla="*/ 183 h 966"/>
                <a:gd name="T26" fmla="*/ 559 w 1317"/>
                <a:gd name="T27" fmla="*/ 183 h 966"/>
                <a:gd name="T28" fmla="*/ 241 w 1317"/>
                <a:gd name="T29" fmla="*/ 147 h 966"/>
                <a:gd name="T30" fmla="*/ 97 w 1317"/>
                <a:gd name="T31" fmla="*/ 111 h 966"/>
                <a:gd name="T32" fmla="*/ 37 w 1317"/>
                <a:gd name="T33" fmla="*/ 87 h 966"/>
                <a:gd name="T34" fmla="*/ 19 w 1317"/>
                <a:gd name="T35" fmla="*/ 45 h 966"/>
                <a:gd name="T36" fmla="*/ 19 w 1317"/>
                <a:gd name="T37" fmla="*/ 129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17" h="966">
                  <a:moveTo>
                    <a:pt x="19" y="129"/>
                  </a:moveTo>
                  <a:cubicBezTo>
                    <a:pt x="38" y="220"/>
                    <a:pt x="89" y="474"/>
                    <a:pt x="134" y="594"/>
                  </a:cubicBezTo>
                  <a:cubicBezTo>
                    <a:pt x="179" y="714"/>
                    <a:pt x="240" y="795"/>
                    <a:pt x="290" y="851"/>
                  </a:cubicBezTo>
                  <a:cubicBezTo>
                    <a:pt x="340" y="907"/>
                    <a:pt x="362" y="917"/>
                    <a:pt x="434" y="930"/>
                  </a:cubicBezTo>
                  <a:cubicBezTo>
                    <a:pt x="506" y="943"/>
                    <a:pt x="632" y="931"/>
                    <a:pt x="723" y="930"/>
                  </a:cubicBezTo>
                  <a:cubicBezTo>
                    <a:pt x="813" y="929"/>
                    <a:pt x="899" y="966"/>
                    <a:pt x="975" y="923"/>
                  </a:cubicBezTo>
                  <a:cubicBezTo>
                    <a:pt x="1051" y="880"/>
                    <a:pt x="1131" y="761"/>
                    <a:pt x="1179" y="673"/>
                  </a:cubicBezTo>
                  <a:cubicBezTo>
                    <a:pt x="1227" y="585"/>
                    <a:pt x="1241" y="499"/>
                    <a:pt x="1263" y="397"/>
                  </a:cubicBezTo>
                  <a:cubicBezTo>
                    <a:pt x="1285" y="294"/>
                    <a:pt x="1305" y="108"/>
                    <a:pt x="1311" y="54"/>
                  </a:cubicBezTo>
                  <a:cubicBezTo>
                    <a:pt x="1317" y="0"/>
                    <a:pt x="1305" y="66"/>
                    <a:pt x="1297" y="75"/>
                  </a:cubicBezTo>
                  <a:cubicBezTo>
                    <a:pt x="1289" y="84"/>
                    <a:pt x="1288" y="94"/>
                    <a:pt x="1261" y="105"/>
                  </a:cubicBezTo>
                  <a:cubicBezTo>
                    <a:pt x="1234" y="116"/>
                    <a:pt x="1203" y="128"/>
                    <a:pt x="1135" y="141"/>
                  </a:cubicBezTo>
                  <a:cubicBezTo>
                    <a:pt x="1067" y="154"/>
                    <a:pt x="949" y="176"/>
                    <a:pt x="853" y="183"/>
                  </a:cubicBezTo>
                  <a:cubicBezTo>
                    <a:pt x="757" y="190"/>
                    <a:pt x="661" y="189"/>
                    <a:pt x="559" y="183"/>
                  </a:cubicBezTo>
                  <a:cubicBezTo>
                    <a:pt x="457" y="177"/>
                    <a:pt x="318" y="159"/>
                    <a:pt x="241" y="147"/>
                  </a:cubicBezTo>
                  <a:cubicBezTo>
                    <a:pt x="164" y="135"/>
                    <a:pt x="131" y="121"/>
                    <a:pt x="97" y="111"/>
                  </a:cubicBezTo>
                  <a:cubicBezTo>
                    <a:pt x="63" y="101"/>
                    <a:pt x="50" y="98"/>
                    <a:pt x="37" y="87"/>
                  </a:cubicBezTo>
                  <a:cubicBezTo>
                    <a:pt x="24" y="76"/>
                    <a:pt x="22" y="38"/>
                    <a:pt x="19" y="45"/>
                  </a:cubicBezTo>
                  <a:cubicBezTo>
                    <a:pt x="16" y="52"/>
                    <a:pt x="0" y="38"/>
                    <a:pt x="19" y="129"/>
                  </a:cubicBezTo>
                  <a:close/>
                </a:path>
              </a:pathLst>
            </a:custGeom>
            <a:gradFill rotWithShape="1">
              <a:gsLst>
                <a:gs pos="0">
                  <a:srgbClr val="00FFFF"/>
                </a:gs>
                <a:gs pos="50000">
                  <a:schemeClr val="bg1"/>
                </a:gs>
                <a:gs pos="100000">
                  <a:srgbClr val="00FFFF"/>
                </a:gs>
              </a:gsLst>
              <a:lin ang="189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407061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17874" name="Freeform 466"/>
            <p:cNvSpPr>
              <a:spLocks/>
            </p:cNvSpPr>
            <p:nvPr/>
          </p:nvSpPr>
          <p:spPr bwMode="auto">
            <a:xfrm rot="850600">
              <a:off x="1757" y="1197"/>
              <a:ext cx="355" cy="671"/>
            </a:xfrm>
            <a:custGeom>
              <a:avLst/>
              <a:gdLst>
                <a:gd name="T0" fmla="*/ 102 w 377"/>
                <a:gd name="T1" fmla="*/ 270 h 623"/>
                <a:gd name="T2" fmla="*/ 103 w 377"/>
                <a:gd name="T3" fmla="*/ 248 h 623"/>
                <a:gd name="T4" fmla="*/ 112 w 377"/>
                <a:gd name="T5" fmla="*/ 203 h 623"/>
                <a:gd name="T6" fmla="*/ 145 w 377"/>
                <a:gd name="T7" fmla="*/ 149 h 623"/>
                <a:gd name="T8" fmla="*/ 190 w 377"/>
                <a:gd name="T9" fmla="*/ 92 h 623"/>
                <a:gd name="T10" fmla="*/ 271 w 377"/>
                <a:gd name="T11" fmla="*/ 83 h 623"/>
                <a:gd name="T12" fmla="*/ 298 w 377"/>
                <a:gd name="T13" fmla="*/ 158 h 623"/>
                <a:gd name="T14" fmla="*/ 289 w 377"/>
                <a:gd name="T15" fmla="*/ 245 h 623"/>
                <a:gd name="T16" fmla="*/ 235 w 377"/>
                <a:gd name="T17" fmla="*/ 332 h 623"/>
                <a:gd name="T18" fmla="*/ 145 w 377"/>
                <a:gd name="T19" fmla="*/ 389 h 623"/>
                <a:gd name="T20" fmla="*/ 76 w 377"/>
                <a:gd name="T21" fmla="*/ 425 h 623"/>
                <a:gd name="T22" fmla="*/ 22 w 377"/>
                <a:gd name="T23" fmla="*/ 479 h 623"/>
                <a:gd name="T24" fmla="*/ 7 w 377"/>
                <a:gd name="T25" fmla="*/ 554 h 623"/>
                <a:gd name="T26" fmla="*/ 7 w 377"/>
                <a:gd name="T27" fmla="*/ 619 h 623"/>
                <a:gd name="T28" fmla="*/ 46 w 377"/>
                <a:gd name="T29" fmla="*/ 581 h 623"/>
                <a:gd name="T30" fmla="*/ 71 w 377"/>
                <a:gd name="T31" fmla="*/ 497 h 623"/>
                <a:gd name="T32" fmla="*/ 192 w 377"/>
                <a:gd name="T33" fmla="*/ 444 h 623"/>
                <a:gd name="T34" fmla="*/ 318 w 377"/>
                <a:gd name="T35" fmla="*/ 354 h 623"/>
                <a:gd name="T36" fmla="*/ 375 w 377"/>
                <a:gd name="T37" fmla="*/ 167 h 623"/>
                <a:gd name="T38" fmla="*/ 329 w 377"/>
                <a:gd name="T39" fmla="*/ 31 h 623"/>
                <a:gd name="T40" fmla="*/ 242 w 377"/>
                <a:gd name="T41" fmla="*/ 0 h 623"/>
                <a:gd name="T42" fmla="*/ 147 w 377"/>
                <a:gd name="T43" fmla="*/ 34 h 623"/>
                <a:gd name="T44" fmla="*/ 85 w 377"/>
                <a:gd name="T45" fmla="*/ 102 h 623"/>
                <a:gd name="T46" fmla="*/ 54 w 377"/>
                <a:gd name="T47" fmla="*/ 230 h 623"/>
                <a:gd name="T48" fmla="*/ 82 w 377"/>
                <a:gd name="T49" fmla="*/ 295 h 623"/>
                <a:gd name="T50" fmla="*/ 105 w 377"/>
                <a:gd name="T51" fmla="*/ 295 h 623"/>
                <a:gd name="T52" fmla="*/ 102 w 377"/>
                <a:gd name="T53" fmla="*/ 270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77" h="623">
                  <a:moveTo>
                    <a:pt x="102" y="270"/>
                  </a:moveTo>
                  <a:cubicBezTo>
                    <a:pt x="102" y="262"/>
                    <a:pt x="101" y="259"/>
                    <a:pt x="103" y="248"/>
                  </a:cubicBezTo>
                  <a:cubicBezTo>
                    <a:pt x="105" y="237"/>
                    <a:pt x="105" y="219"/>
                    <a:pt x="112" y="203"/>
                  </a:cubicBezTo>
                  <a:cubicBezTo>
                    <a:pt x="119" y="187"/>
                    <a:pt x="132" y="167"/>
                    <a:pt x="145" y="149"/>
                  </a:cubicBezTo>
                  <a:cubicBezTo>
                    <a:pt x="158" y="131"/>
                    <a:pt x="169" y="103"/>
                    <a:pt x="190" y="92"/>
                  </a:cubicBezTo>
                  <a:cubicBezTo>
                    <a:pt x="211" y="81"/>
                    <a:pt x="253" y="72"/>
                    <a:pt x="271" y="83"/>
                  </a:cubicBezTo>
                  <a:cubicBezTo>
                    <a:pt x="289" y="94"/>
                    <a:pt x="295" y="131"/>
                    <a:pt x="298" y="158"/>
                  </a:cubicBezTo>
                  <a:cubicBezTo>
                    <a:pt x="301" y="185"/>
                    <a:pt x="299" y="216"/>
                    <a:pt x="289" y="245"/>
                  </a:cubicBezTo>
                  <a:cubicBezTo>
                    <a:pt x="279" y="274"/>
                    <a:pt x="259" y="308"/>
                    <a:pt x="235" y="332"/>
                  </a:cubicBezTo>
                  <a:cubicBezTo>
                    <a:pt x="211" y="356"/>
                    <a:pt x="171" y="374"/>
                    <a:pt x="145" y="389"/>
                  </a:cubicBezTo>
                  <a:cubicBezTo>
                    <a:pt x="119" y="404"/>
                    <a:pt x="96" y="410"/>
                    <a:pt x="76" y="425"/>
                  </a:cubicBezTo>
                  <a:cubicBezTo>
                    <a:pt x="56" y="440"/>
                    <a:pt x="33" y="458"/>
                    <a:pt x="22" y="479"/>
                  </a:cubicBezTo>
                  <a:cubicBezTo>
                    <a:pt x="11" y="500"/>
                    <a:pt x="9" y="531"/>
                    <a:pt x="7" y="554"/>
                  </a:cubicBezTo>
                  <a:cubicBezTo>
                    <a:pt x="5" y="577"/>
                    <a:pt x="0" y="615"/>
                    <a:pt x="7" y="619"/>
                  </a:cubicBezTo>
                  <a:cubicBezTo>
                    <a:pt x="13" y="623"/>
                    <a:pt x="36" y="601"/>
                    <a:pt x="46" y="581"/>
                  </a:cubicBezTo>
                  <a:cubicBezTo>
                    <a:pt x="56" y="560"/>
                    <a:pt x="47" y="520"/>
                    <a:pt x="71" y="497"/>
                  </a:cubicBezTo>
                  <a:cubicBezTo>
                    <a:pt x="95" y="474"/>
                    <a:pt x="151" y="468"/>
                    <a:pt x="192" y="444"/>
                  </a:cubicBezTo>
                  <a:cubicBezTo>
                    <a:pt x="233" y="420"/>
                    <a:pt x="287" y="401"/>
                    <a:pt x="318" y="354"/>
                  </a:cubicBezTo>
                  <a:cubicBezTo>
                    <a:pt x="349" y="307"/>
                    <a:pt x="373" y="220"/>
                    <a:pt x="375" y="167"/>
                  </a:cubicBezTo>
                  <a:cubicBezTo>
                    <a:pt x="377" y="113"/>
                    <a:pt x="352" y="59"/>
                    <a:pt x="329" y="31"/>
                  </a:cubicBezTo>
                  <a:cubicBezTo>
                    <a:pt x="307" y="3"/>
                    <a:pt x="272" y="0"/>
                    <a:pt x="242" y="0"/>
                  </a:cubicBezTo>
                  <a:cubicBezTo>
                    <a:pt x="212" y="0"/>
                    <a:pt x="173" y="18"/>
                    <a:pt x="147" y="34"/>
                  </a:cubicBezTo>
                  <a:cubicBezTo>
                    <a:pt x="121" y="51"/>
                    <a:pt x="100" y="69"/>
                    <a:pt x="85" y="102"/>
                  </a:cubicBezTo>
                  <a:cubicBezTo>
                    <a:pt x="70" y="136"/>
                    <a:pt x="55" y="198"/>
                    <a:pt x="54" y="230"/>
                  </a:cubicBezTo>
                  <a:cubicBezTo>
                    <a:pt x="53" y="262"/>
                    <a:pt x="74" y="285"/>
                    <a:pt x="82" y="295"/>
                  </a:cubicBezTo>
                  <a:cubicBezTo>
                    <a:pt x="91" y="305"/>
                    <a:pt x="102" y="299"/>
                    <a:pt x="105" y="295"/>
                  </a:cubicBezTo>
                  <a:cubicBezTo>
                    <a:pt x="108" y="291"/>
                    <a:pt x="104" y="278"/>
                    <a:pt x="102" y="270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50000">
                  <a:srgbClr val="00FFFF"/>
                </a:gs>
                <a:gs pos="100000">
                  <a:schemeClr val="bg1"/>
                </a:gs>
              </a:gsLst>
              <a:lin ang="18900000" scaled="1"/>
            </a:gradFill>
            <a:ln w="31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407061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grpSp>
          <p:nvGrpSpPr>
            <p:cNvPr id="17875" name="Group 467"/>
            <p:cNvGrpSpPr>
              <a:grpSpLocks/>
            </p:cNvGrpSpPr>
            <p:nvPr/>
          </p:nvGrpSpPr>
          <p:grpSpPr bwMode="auto">
            <a:xfrm rot="418716">
              <a:off x="972" y="1296"/>
              <a:ext cx="672" cy="624"/>
              <a:chOff x="3792" y="1920"/>
              <a:chExt cx="1056" cy="897"/>
            </a:xfrm>
          </p:grpSpPr>
          <p:sp>
            <p:nvSpPr>
              <p:cNvPr id="17876" name="Freeform 468"/>
              <p:cNvSpPr>
                <a:spLocks/>
              </p:cNvSpPr>
              <p:nvPr/>
            </p:nvSpPr>
            <p:spPr bwMode="auto">
              <a:xfrm rot="13937627">
                <a:off x="3919" y="2177"/>
                <a:ext cx="369" cy="336"/>
              </a:xfrm>
              <a:custGeom>
                <a:avLst/>
                <a:gdLst>
                  <a:gd name="T0" fmla="*/ 0 w 507"/>
                  <a:gd name="T1" fmla="*/ 240 h 352"/>
                  <a:gd name="T2" fmla="*/ 336 w 507"/>
                  <a:gd name="T3" fmla="*/ 320 h 352"/>
                  <a:gd name="T4" fmla="*/ 496 w 507"/>
                  <a:gd name="T5" fmla="*/ 48 h 352"/>
                  <a:gd name="T6" fmla="*/ 400 w 507"/>
                  <a:gd name="T7" fmla="*/ 32 h 352"/>
                  <a:gd name="T8" fmla="*/ 288 w 507"/>
                  <a:gd name="T9" fmla="*/ 32 h 352"/>
                  <a:gd name="T10" fmla="*/ 96 w 507"/>
                  <a:gd name="T11" fmla="*/ 80 h 352"/>
                  <a:gd name="T12" fmla="*/ 48 w 507"/>
                  <a:gd name="T13" fmla="*/ 176 h 352"/>
                  <a:gd name="T14" fmla="*/ 0 w 507"/>
                  <a:gd name="T15" fmla="*/ 224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7" h="352">
                    <a:moveTo>
                      <a:pt x="0" y="240"/>
                    </a:moveTo>
                    <a:cubicBezTo>
                      <a:pt x="56" y="251"/>
                      <a:pt x="253" y="352"/>
                      <a:pt x="336" y="320"/>
                    </a:cubicBezTo>
                    <a:cubicBezTo>
                      <a:pt x="419" y="288"/>
                      <a:pt x="485" y="96"/>
                      <a:pt x="496" y="48"/>
                    </a:cubicBezTo>
                    <a:cubicBezTo>
                      <a:pt x="507" y="0"/>
                      <a:pt x="435" y="35"/>
                      <a:pt x="400" y="32"/>
                    </a:cubicBezTo>
                    <a:cubicBezTo>
                      <a:pt x="365" y="29"/>
                      <a:pt x="339" y="24"/>
                      <a:pt x="288" y="32"/>
                    </a:cubicBezTo>
                    <a:cubicBezTo>
                      <a:pt x="237" y="40"/>
                      <a:pt x="136" y="56"/>
                      <a:pt x="96" y="80"/>
                    </a:cubicBezTo>
                    <a:cubicBezTo>
                      <a:pt x="56" y="104"/>
                      <a:pt x="64" y="152"/>
                      <a:pt x="48" y="176"/>
                    </a:cubicBezTo>
                    <a:cubicBezTo>
                      <a:pt x="32" y="200"/>
                      <a:pt x="16" y="212"/>
                      <a:pt x="0" y="224"/>
                    </a:cubicBezTo>
                  </a:path>
                </a:pathLst>
              </a:custGeom>
              <a:solidFill>
                <a:srgbClr val="008000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877" name="Freeform 469"/>
              <p:cNvSpPr>
                <a:spLocks/>
              </p:cNvSpPr>
              <p:nvPr/>
            </p:nvSpPr>
            <p:spPr bwMode="auto">
              <a:xfrm rot="13937627">
                <a:off x="3871" y="2465"/>
                <a:ext cx="369" cy="336"/>
              </a:xfrm>
              <a:custGeom>
                <a:avLst/>
                <a:gdLst>
                  <a:gd name="T0" fmla="*/ 0 w 507"/>
                  <a:gd name="T1" fmla="*/ 240 h 352"/>
                  <a:gd name="T2" fmla="*/ 336 w 507"/>
                  <a:gd name="T3" fmla="*/ 320 h 352"/>
                  <a:gd name="T4" fmla="*/ 496 w 507"/>
                  <a:gd name="T5" fmla="*/ 48 h 352"/>
                  <a:gd name="T6" fmla="*/ 400 w 507"/>
                  <a:gd name="T7" fmla="*/ 32 h 352"/>
                  <a:gd name="T8" fmla="*/ 288 w 507"/>
                  <a:gd name="T9" fmla="*/ 32 h 352"/>
                  <a:gd name="T10" fmla="*/ 96 w 507"/>
                  <a:gd name="T11" fmla="*/ 80 h 352"/>
                  <a:gd name="T12" fmla="*/ 48 w 507"/>
                  <a:gd name="T13" fmla="*/ 176 h 352"/>
                  <a:gd name="T14" fmla="*/ 0 w 507"/>
                  <a:gd name="T15" fmla="*/ 224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7" h="352">
                    <a:moveTo>
                      <a:pt x="0" y="240"/>
                    </a:moveTo>
                    <a:cubicBezTo>
                      <a:pt x="56" y="251"/>
                      <a:pt x="253" y="352"/>
                      <a:pt x="336" y="320"/>
                    </a:cubicBezTo>
                    <a:cubicBezTo>
                      <a:pt x="419" y="288"/>
                      <a:pt x="485" y="96"/>
                      <a:pt x="496" y="48"/>
                    </a:cubicBezTo>
                    <a:cubicBezTo>
                      <a:pt x="507" y="0"/>
                      <a:pt x="435" y="35"/>
                      <a:pt x="400" y="32"/>
                    </a:cubicBezTo>
                    <a:cubicBezTo>
                      <a:pt x="365" y="29"/>
                      <a:pt x="339" y="24"/>
                      <a:pt x="288" y="32"/>
                    </a:cubicBezTo>
                    <a:cubicBezTo>
                      <a:pt x="237" y="40"/>
                      <a:pt x="136" y="56"/>
                      <a:pt x="96" y="80"/>
                    </a:cubicBezTo>
                    <a:cubicBezTo>
                      <a:pt x="56" y="104"/>
                      <a:pt x="64" y="152"/>
                      <a:pt x="48" y="176"/>
                    </a:cubicBezTo>
                    <a:cubicBezTo>
                      <a:pt x="32" y="200"/>
                      <a:pt x="16" y="212"/>
                      <a:pt x="0" y="224"/>
                    </a:cubicBezTo>
                  </a:path>
                </a:pathLst>
              </a:custGeom>
              <a:solidFill>
                <a:srgbClr val="008000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878" name="Freeform 470"/>
              <p:cNvSpPr>
                <a:spLocks/>
              </p:cNvSpPr>
              <p:nvPr/>
            </p:nvSpPr>
            <p:spPr bwMode="auto">
              <a:xfrm rot="-1343585">
                <a:off x="4176" y="1968"/>
                <a:ext cx="480" cy="336"/>
              </a:xfrm>
              <a:custGeom>
                <a:avLst/>
                <a:gdLst>
                  <a:gd name="T0" fmla="*/ 0 w 507"/>
                  <a:gd name="T1" fmla="*/ 240 h 352"/>
                  <a:gd name="T2" fmla="*/ 336 w 507"/>
                  <a:gd name="T3" fmla="*/ 320 h 352"/>
                  <a:gd name="T4" fmla="*/ 496 w 507"/>
                  <a:gd name="T5" fmla="*/ 48 h 352"/>
                  <a:gd name="T6" fmla="*/ 400 w 507"/>
                  <a:gd name="T7" fmla="*/ 32 h 352"/>
                  <a:gd name="T8" fmla="*/ 288 w 507"/>
                  <a:gd name="T9" fmla="*/ 32 h 352"/>
                  <a:gd name="T10" fmla="*/ 96 w 507"/>
                  <a:gd name="T11" fmla="*/ 80 h 352"/>
                  <a:gd name="T12" fmla="*/ 48 w 507"/>
                  <a:gd name="T13" fmla="*/ 176 h 352"/>
                  <a:gd name="T14" fmla="*/ 0 w 507"/>
                  <a:gd name="T15" fmla="*/ 224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7" h="352">
                    <a:moveTo>
                      <a:pt x="0" y="240"/>
                    </a:moveTo>
                    <a:cubicBezTo>
                      <a:pt x="56" y="251"/>
                      <a:pt x="253" y="352"/>
                      <a:pt x="336" y="320"/>
                    </a:cubicBezTo>
                    <a:cubicBezTo>
                      <a:pt x="419" y="288"/>
                      <a:pt x="485" y="96"/>
                      <a:pt x="496" y="48"/>
                    </a:cubicBezTo>
                    <a:cubicBezTo>
                      <a:pt x="507" y="0"/>
                      <a:pt x="435" y="35"/>
                      <a:pt x="400" y="32"/>
                    </a:cubicBezTo>
                    <a:cubicBezTo>
                      <a:pt x="365" y="29"/>
                      <a:pt x="339" y="24"/>
                      <a:pt x="288" y="32"/>
                    </a:cubicBezTo>
                    <a:cubicBezTo>
                      <a:pt x="237" y="40"/>
                      <a:pt x="136" y="56"/>
                      <a:pt x="96" y="80"/>
                    </a:cubicBezTo>
                    <a:cubicBezTo>
                      <a:pt x="56" y="104"/>
                      <a:pt x="64" y="152"/>
                      <a:pt x="48" y="176"/>
                    </a:cubicBezTo>
                    <a:cubicBezTo>
                      <a:pt x="32" y="200"/>
                      <a:pt x="16" y="212"/>
                      <a:pt x="0" y="224"/>
                    </a:cubicBezTo>
                  </a:path>
                </a:pathLst>
              </a:custGeom>
              <a:solidFill>
                <a:srgbClr val="33CC33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879" name="Freeform 471"/>
              <p:cNvSpPr>
                <a:spLocks/>
              </p:cNvSpPr>
              <p:nvPr/>
            </p:nvSpPr>
            <p:spPr bwMode="auto">
              <a:xfrm rot="2801507">
                <a:off x="3720" y="1992"/>
                <a:ext cx="480" cy="336"/>
              </a:xfrm>
              <a:custGeom>
                <a:avLst/>
                <a:gdLst>
                  <a:gd name="T0" fmla="*/ 0 w 507"/>
                  <a:gd name="T1" fmla="*/ 240 h 352"/>
                  <a:gd name="T2" fmla="*/ 336 w 507"/>
                  <a:gd name="T3" fmla="*/ 320 h 352"/>
                  <a:gd name="T4" fmla="*/ 496 w 507"/>
                  <a:gd name="T5" fmla="*/ 48 h 352"/>
                  <a:gd name="T6" fmla="*/ 400 w 507"/>
                  <a:gd name="T7" fmla="*/ 32 h 352"/>
                  <a:gd name="T8" fmla="*/ 288 w 507"/>
                  <a:gd name="T9" fmla="*/ 32 h 352"/>
                  <a:gd name="T10" fmla="*/ 96 w 507"/>
                  <a:gd name="T11" fmla="*/ 80 h 352"/>
                  <a:gd name="T12" fmla="*/ 48 w 507"/>
                  <a:gd name="T13" fmla="*/ 176 h 352"/>
                  <a:gd name="T14" fmla="*/ 0 w 507"/>
                  <a:gd name="T15" fmla="*/ 224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7" h="352">
                    <a:moveTo>
                      <a:pt x="0" y="240"/>
                    </a:moveTo>
                    <a:cubicBezTo>
                      <a:pt x="56" y="251"/>
                      <a:pt x="253" y="352"/>
                      <a:pt x="336" y="320"/>
                    </a:cubicBezTo>
                    <a:cubicBezTo>
                      <a:pt x="419" y="288"/>
                      <a:pt x="485" y="96"/>
                      <a:pt x="496" y="48"/>
                    </a:cubicBezTo>
                    <a:cubicBezTo>
                      <a:pt x="507" y="0"/>
                      <a:pt x="435" y="35"/>
                      <a:pt x="400" y="32"/>
                    </a:cubicBezTo>
                    <a:cubicBezTo>
                      <a:pt x="365" y="29"/>
                      <a:pt x="339" y="24"/>
                      <a:pt x="288" y="32"/>
                    </a:cubicBezTo>
                    <a:cubicBezTo>
                      <a:pt x="237" y="40"/>
                      <a:pt x="136" y="56"/>
                      <a:pt x="96" y="80"/>
                    </a:cubicBezTo>
                    <a:cubicBezTo>
                      <a:pt x="56" y="104"/>
                      <a:pt x="64" y="152"/>
                      <a:pt x="48" y="176"/>
                    </a:cubicBezTo>
                    <a:cubicBezTo>
                      <a:pt x="32" y="200"/>
                      <a:pt x="16" y="212"/>
                      <a:pt x="0" y="224"/>
                    </a:cubicBezTo>
                  </a:path>
                </a:pathLst>
              </a:custGeom>
              <a:solidFill>
                <a:srgbClr val="33CC33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7880" name="Group 472"/>
              <p:cNvGrpSpPr>
                <a:grpSpLocks/>
              </p:cNvGrpSpPr>
              <p:nvPr/>
            </p:nvGrpSpPr>
            <p:grpSpPr bwMode="auto">
              <a:xfrm>
                <a:off x="4464" y="2496"/>
                <a:ext cx="240" cy="288"/>
                <a:chOff x="3744" y="1920"/>
                <a:chExt cx="664" cy="696"/>
              </a:xfrm>
            </p:grpSpPr>
            <p:grpSp>
              <p:nvGrpSpPr>
                <p:cNvPr id="17881" name="Group 473"/>
                <p:cNvGrpSpPr>
                  <a:grpSpLocks/>
                </p:cNvGrpSpPr>
                <p:nvPr/>
              </p:nvGrpSpPr>
              <p:grpSpPr bwMode="auto">
                <a:xfrm rot="10650084">
                  <a:off x="3744" y="2064"/>
                  <a:ext cx="664" cy="552"/>
                  <a:chOff x="3744" y="2064"/>
                  <a:chExt cx="664" cy="552"/>
                </a:xfrm>
              </p:grpSpPr>
              <p:sp>
                <p:nvSpPr>
                  <p:cNvPr id="17882" name="Freeform 474"/>
                  <p:cNvSpPr>
                    <a:spLocks/>
                  </p:cNvSpPr>
                  <p:nvPr/>
                </p:nvSpPr>
                <p:spPr bwMode="auto">
                  <a:xfrm>
                    <a:off x="3744" y="2064"/>
                    <a:ext cx="296" cy="552"/>
                  </a:xfrm>
                  <a:custGeom>
                    <a:avLst/>
                    <a:gdLst>
                      <a:gd name="T0" fmla="*/ 296 w 296"/>
                      <a:gd name="T1" fmla="*/ 528 h 552"/>
                      <a:gd name="T2" fmla="*/ 104 w 296"/>
                      <a:gd name="T3" fmla="*/ 528 h 552"/>
                      <a:gd name="T4" fmla="*/ 8 w 296"/>
                      <a:gd name="T5" fmla="*/ 384 h 552"/>
                      <a:gd name="T6" fmla="*/ 56 w 296"/>
                      <a:gd name="T7" fmla="*/ 192 h 552"/>
                      <a:gd name="T8" fmla="*/ 200 w 296"/>
                      <a:gd name="T9" fmla="*/ 48 h 552"/>
                      <a:gd name="T10" fmla="*/ 296 w 296"/>
                      <a:gd name="T11" fmla="*/ 0 h 5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96" h="552">
                        <a:moveTo>
                          <a:pt x="296" y="528"/>
                        </a:moveTo>
                        <a:cubicBezTo>
                          <a:pt x="224" y="540"/>
                          <a:pt x="152" y="552"/>
                          <a:pt x="104" y="528"/>
                        </a:cubicBezTo>
                        <a:cubicBezTo>
                          <a:pt x="56" y="504"/>
                          <a:pt x="16" y="440"/>
                          <a:pt x="8" y="384"/>
                        </a:cubicBezTo>
                        <a:cubicBezTo>
                          <a:pt x="0" y="328"/>
                          <a:pt x="24" y="248"/>
                          <a:pt x="56" y="192"/>
                        </a:cubicBezTo>
                        <a:cubicBezTo>
                          <a:pt x="88" y="136"/>
                          <a:pt x="160" y="80"/>
                          <a:pt x="200" y="48"/>
                        </a:cubicBezTo>
                        <a:cubicBezTo>
                          <a:pt x="240" y="16"/>
                          <a:pt x="268" y="8"/>
                          <a:pt x="296" y="0"/>
                        </a:cubicBezTo>
                      </a:path>
                    </a:pathLst>
                  </a:custGeom>
                  <a:solidFill>
                    <a:srgbClr val="FF0000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7883" name="Freeform 475"/>
                  <p:cNvSpPr>
                    <a:spLocks/>
                  </p:cNvSpPr>
                  <p:nvPr/>
                </p:nvSpPr>
                <p:spPr bwMode="auto">
                  <a:xfrm flipH="1">
                    <a:off x="4032" y="2064"/>
                    <a:ext cx="376" cy="552"/>
                  </a:xfrm>
                  <a:custGeom>
                    <a:avLst/>
                    <a:gdLst>
                      <a:gd name="T0" fmla="*/ 296 w 296"/>
                      <a:gd name="T1" fmla="*/ 528 h 552"/>
                      <a:gd name="T2" fmla="*/ 104 w 296"/>
                      <a:gd name="T3" fmla="*/ 528 h 552"/>
                      <a:gd name="T4" fmla="*/ 8 w 296"/>
                      <a:gd name="T5" fmla="*/ 384 h 552"/>
                      <a:gd name="T6" fmla="*/ 56 w 296"/>
                      <a:gd name="T7" fmla="*/ 192 h 552"/>
                      <a:gd name="T8" fmla="*/ 200 w 296"/>
                      <a:gd name="T9" fmla="*/ 48 h 552"/>
                      <a:gd name="T10" fmla="*/ 296 w 296"/>
                      <a:gd name="T11" fmla="*/ 0 h 5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96" h="552">
                        <a:moveTo>
                          <a:pt x="296" y="528"/>
                        </a:moveTo>
                        <a:cubicBezTo>
                          <a:pt x="224" y="540"/>
                          <a:pt x="152" y="552"/>
                          <a:pt x="104" y="528"/>
                        </a:cubicBezTo>
                        <a:cubicBezTo>
                          <a:pt x="56" y="504"/>
                          <a:pt x="16" y="440"/>
                          <a:pt x="8" y="384"/>
                        </a:cubicBezTo>
                        <a:cubicBezTo>
                          <a:pt x="0" y="328"/>
                          <a:pt x="24" y="248"/>
                          <a:pt x="56" y="192"/>
                        </a:cubicBezTo>
                        <a:cubicBezTo>
                          <a:pt x="88" y="136"/>
                          <a:pt x="160" y="80"/>
                          <a:pt x="200" y="48"/>
                        </a:cubicBezTo>
                        <a:cubicBezTo>
                          <a:pt x="240" y="16"/>
                          <a:pt x="268" y="8"/>
                          <a:pt x="296" y="0"/>
                        </a:cubicBezTo>
                      </a:path>
                    </a:pathLst>
                  </a:custGeom>
                  <a:solidFill>
                    <a:srgbClr val="FF0000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17884" name="Freeform 476"/>
                <p:cNvSpPr>
                  <a:spLocks/>
                </p:cNvSpPr>
                <p:nvPr/>
              </p:nvSpPr>
              <p:spPr bwMode="auto">
                <a:xfrm flipV="1">
                  <a:off x="4128" y="2208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885" name="Freeform 477"/>
                <p:cNvSpPr>
                  <a:spLocks/>
                </p:cNvSpPr>
                <p:nvPr/>
              </p:nvSpPr>
              <p:spPr bwMode="auto">
                <a:xfrm flipV="1">
                  <a:off x="3888" y="216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886" name="Freeform 478"/>
                <p:cNvSpPr>
                  <a:spLocks/>
                </p:cNvSpPr>
                <p:nvPr/>
              </p:nvSpPr>
              <p:spPr bwMode="auto">
                <a:xfrm flipV="1">
                  <a:off x="3936" y="2208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887" name="Freeform 479"/>
                <p:cNvSpPr>
                  <a:spLocks/>
                </p:cNvSpPr>
                <p:nvPr/>
              </p:nvSpPr>
              <p:spPr bwMode="auto">
                <a:xfrm flipV="1">
                  <a:off x="4032" y="225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888" name="Freeform 480"/>
                <p:cNvSpPr>
                  <a:spLocks/>
                </p:cNvSpPr>
                <p:nvPr/>
              </p:nvSpPr>
              <p:spPr bwMode="auto">
                <a:xfrm flipV="1">
                  <a:off x="3984" y="2352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889" name="Freeform 481"/>
                <p:cNvSpPr>
                  <a:spLocks/>
                </p:cNvSpPr>
                <p:nvPr/>
              </p:nvSpPr>
              <p:spPr bwMode="auto">
                <a:xfrm flipV="1">
                  <a:off x="3936" y="240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890" name="Freeform 482"/>
                <p:cNvSpPr>
                  <a:spLocks/>
                </p:cNvSpPr>
                <p:nvPr/>
              </p:nvSpPr>
              <p:spPr bwMode="auto">
                <a:xfrm flipV="1">
                  <a:off x="3984" y="2448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891" name="Freeform 483"/>
                <p:cNvSpPr>
                  <a:spLocks/>
                </p:cNvSpPr>
                <p:nvPr/>
              </p:nvSpPr>
              <p:spPr bwMode="auto">
                <a:xfrm flipV="1">
                  <a:off x="4080" y="249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892" name="Freeform 484"/>
                <p:cNvSpPr>
                  <a:spLocks/>
                </p:cNvSpPr>
                <p:nvPr/>
              </p:nvSpPr>
              <p:spPr bwMode="auto">
                <a:xfrm flipV="1">
                  <a:off x="3840" y="225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893" name="Freeform 485"/>
                <p:cNvSpPr>
                  <a:spLocks/>
                </p:cNvSpPr>
                <p:nvPr/>
              </p:nvSpPr>
              <p:spPr bwMode="auto">
                <a:xfrm flipV="1">
                  <a:off x="3888" y="2304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894" name="Freeform 486"/>
                <p:cNvSpPr>
                  <a:spLocks/>
                </p:cNvSpPr>
                <p:nvPr/>
              </p:nvSpPr>
              <p:spPr bwMode="auto">
                <a:xfrm flipH="1" flipV="1">
                  <a:off x="4080" y="240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895" name="Freeform 487"/>
                <p:cNvSpPr>
                  <a:spLocks/>
                </p:cNvSpPr>
                <p:nvPr/>
              </p:nvSpPr>
              <p:spPr bwMode="auto">
                <a:xfrm flipH="1" flipV="1">
                  <a:off x="4176" y="240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896" name="Freeform 488"/>
                <p:cNvSpPr>
                  <a:spLocks/>
                </p:cNvSpPr>
                <p:nvPr/>
              </p:nvSpPr>
              <p:spPr bwMode="auto">
                <a:xfrm flipH="1" flipV="1">
                  <a:off x="4128" y="2304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897" name="Freeform 489"/>
                <p:cNvSpPr>
                  <a:spLocks/>
                </p:cNvSpPr>
                <p:nvPr/>
              </p:nvSpPr>
              <p:spPr bwMode="auto">
                <a:xfrm flipH="1" flipV="1">
                  <a:off x="4224" y="225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898" name="Freeform 490"/>
                <p:cNvSpPr>
                  <a:spLocks/>
                </p:cNvSpPr>
                <p:nvPr/>
              </p:nvSpPr>
              <p:spPr bwMode="auto">
                <a:xfrm flipH="1" flipV="1">
                  <a:off x="4224" y="216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899" name="plant"/>
                <p:cNvSpPr>
                  <a:spLocks noEditPoints="1" noChangeArrowheads="1"/>
                </p:cNvSpPr>
                <p:nvPr/>
              </p:nvSpPr>
              <p:spPr bwMode="auto">
                <a:xfrm>
                  <a:off x="3888" y="1920"/>
                  <a:ext cx="378" cy="234"/>
                </a:xfrm>
                <a:custGeom>
                  <a:avLst/>
                  <a:gdLst>
                    <a:gd name="T0" fmla="*/ 0 w 21600"/>
                    <a:gd name="T1" fmla="*/ 0 h 21600"/>
                    <a:gd name="T2" fmla="*/ 10800 w 21600"/>
                    <a:gd name="T3" fmla="*/ 0 h 21600"/>
                    <a:gd name="T4" fmla="*/ 21600 w 21600"/>
                    <a:gd name="T5" fmla="*/ 0 h 21600"/>
                    <a:gd name="T6" fmla="*/ 21600 w 21600"/>
                    <a:gd name="T7" fmla="*/ 10800 h 21600"/>
                    <a:gd name="T8" fmla="*/ 21600 w 21600"/>
                    <a:gd name="T9" fmla="*/ 21600 h 21600"/>
                    <a:gd name="T10" fmla="*/ 10800 w 21600"/>
                    <a:gd name="T11" fmla="*/ 21600 h 21600"/>
                    <a:gd name="T12" fmla="*/ 0 w 21600"/>
                    <a:gd name="T13" fmla="*/ 21600 h 21600"/>
                    <a:gd name="T14" fmla="*/ 0 w 21600"/>
                    <a:gd name="T15" fmla="*/ 10800 h 21600"/>
                    <a:gd name="T16" fmla="*/ 7100 w 21600"/>
                    <a:gd name="T17" fmla="*/ 10092 h 21600"/>
                    <a:gd name="T18" fmla="*/ 14545 w 21600"/>
                    <a:gd name="T19" fmla="*/ 13573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9368" y="9002"/>
                      </a:moveTo>
                      <a:lnTo>
                        <a:pt x="9254" y="8422"/>
                      </a:lnTo>
                      <a:lnTo>
                        <a:pt x="9139" y="7935"/>
                      </a:lnTo>
                      <a:lnTo>
                        <a:pt x="8819" y="7355"/>
                      </a:lnTo>
                      <a:lnTo>
                        <a:pt x="8475" y="6728"/>
                      </a:lnTo>
                      <a:lnTo>
                        <a:pt x="8040" y="6287"/>
                      </a:lnTo>
                      <a:lnTo>
                        <a:pt x="7421" y="5707"/>
                      </a:lnTo>
                      <a:lnTo>
                        <a:pt x="6574" y="5429"/>
                      </a:lnTo>
                      <a:lnTo>
                        <a:pt x="5452" y="5313"/>
                      </a:lnTo>
                      <a:lnTo>
                        <a:pt x="4856" y="5220"/>
                      </a:lnTo>
                      <a:lnTo>
                        <a:pt x="4169" y="5220"/>
                      </a:lnTo>
                      <a:lnTo>
                        <a:pt x="3665" y="5104"/>
                      </a:lnTo>
                      <a:lnTo>
                        <a:pt x="3001" y="4872"/>
                      </a:lnTo>
                      <a:lnTo>
                        <a:pt x="2497" y="4756"/>
                      </a:lnTo>
                      <a:lnTo>
                        <a:pt x="2062" y="4408"/>
                      </a:lnTo>
                      <a:lnTo>
                        <a:pt x="1603" y="4083"/>
                      </a:lnTo>
                      <a:lnTo>
                        <a:pt x="1283" y="3689"/>
                      </a:lnTo>
                      <a:lnTo>
                        <a:pt x="1283" y="4315"/>
                      </a:lnTo>
                      <a:lnTo>
                        <a:pt x="1489" y="5104"/>
                      </a:lnTo>
                      <a:lnTo>
                        <a:pt x="1832" y="6055"/>
                      </a:lnTo>
                      <a:lnTo>
                        <a:pt x="2382" y="6914"/>
                      </a:lnTo>
                      <a:lnTo>
                        <a:pt x="2680" y="7471"/>
                      </a:lnTo>
                      <a:lnTo>
                        <a:pt x="3115" y="7935"/>
                      </a:lnTo>
                      <a:lnTo>
                        <a:pt x="3573" y="8213"/>
                      </a:lnTo>
                      <a:lnTo>
                        <a:pt x="4077" y="8654"/>
                      </a:lnTo>
                      <a:lnTo>
                        <a:pt x="4627" y="9002"/>
                      </a:lnTo>
                      <a:lnTo>
                        <a:pt x="5245" y="9234"/>
                      </a:lnTo>
                      <a:lnTo>
                        <a:pt x="6024" y="9443"/>
                      </a:lnTo>
                      <a:lnTo>
                        <a:pt x="6757" y="9628"/>
                      </a:lnTo>
                      <a:lnTo>
                        <a:pt x="5177" y="10069"/>
                      </a:lnTo>
                      <a:lnTo>
                        <a:pt x="3963" y="10649"/>
                      </a:lnTo>
                      <a:lnTo>
                        <a:pt x="3344" y="11044"/>
                      </a:lnTo>
                      <a:lnTo>
                        <a:pt x="2886" y="11600"/>
                      </a:lnTo>
                      <a:lnTo>
                        <a:pt x="2497" y="12041"/>
                      </a:lnTo>
                      <a:lnTo>
                        <a:pt x="1947" y="12343"/>
                      </a:lnTo>
                      <a:lnTo>
                        <a:pt x="1168" y="12668"/>
                      </a:lnTo>
                      <a:lnTo>
                        <a:pt x="0" y="12900"/>
                      </a:lnTo>
                      <a:lnTo>
                        <a:pt x="435" y="13248"/>
                      </a:lnTo>
                      <a:lnTo>
                        <a:pt x="779" y="13456"/>
                      </a:lnTo>
                      <a:lnTo>
                        <a:pt x="1283" y="13642"/>
                      </a:lnTo>
                      <a:lnTo>
                        <a:pt x="1718" y="13758"/>
                      </a:lnTo>
                      <a:lnTo>
                        <a:pt x="2680" y="13851"/>
                      </a:lnTo>
                      <a:lnTo>
                        <a:pt x="3573" y="13758"/>
                      </a:lnTo>
                      <a:lnTo>
                        <a:pt x="4512" y="13526"/>
                      </a:lnTo>
                      <a:lnTo>
                        <a:pt x="5360" y="13248"/>
                      </a:lnTo>
                      <a:lnTo>
                        <a:pt x="6139" y="12900"/>
                      </a:lnTo>
                      <a:lnTo>
                        <a:pt x="6757" y="12552"/>
                      </a:lnTo>
                      <a:lnTo>
                        <a:pt x="6459" y="13132"/>
                      </a:lnTo>
                      <a:lnTo>
                        <a:pt x="6139" y="13642"/>
                      </a:lnTo>
                      <a:lnTo>
                        <a:pt x="5910" y="14199"/>
                      </a:lnTo>
                      <a:lnTo>
                        <a:pt x="5681" y="14663"/>
                      </a:lnTo>
                      <a:lnTo>
                        <a:pt x="5681" y="15150"/>
                      </a:lnTo>
                      <a:lnTo>
                        <a:pt x="5681" y="15730"/>
                      </a:lnTo>
                      <a:lnTo>
                        <a:pt x="5681" y="16241"/>
                      </a:lnTo>
                      <a:lnTo>
                        <a:pt x="5795" y="16913"/>
                      </a:lnTo>
                      <a:lnTo>
                        <a:pt x="5910" y="17586"/>
                      </a:lnTo>
                      <a:lnTo>
                        <a:pt x="5910" y="18213"/>
                      </a:lnTo>
                      <a:lnTo>
                        <a:pt x="5795" y="18885"/>
                      </a:lnTo>
                      <a:lnTo>
                        <a:pt x="5566" y="19396"/>
                      </a:lnTo>
                      <a:lnTo>
                        <a:pt x="5245" y="19976"/>
                      </a:lnTo>
                      <a:lnTo>
                        <a:pt x="4971" y="20370"/>
                      </a:lnTo>
                      <a:lnTo>
                        <a:pt x="4512" y="20811"/>
                      </a:lnTo>
                      <a:lnTo>
                        <a:pt x="4077" y="21043"/>
                      </a:lnTo>
                      <a:lnTo>
                        <a:pt x="5177" y="20927"/>
                      </a:lnTo>
                      <a:lnTo>
                        <a:pt x="6253" y="20486"/>
                      </a:lnTo>
                      <a:lnTo>
                        <a:pt x="7421" y="19976"/>
                      </a:lnTo>
                      <a:lnTo>
                        <a:pt x="8361" y="19187"/>
                      </a:lnTo>
                      <a:lnTo>
                        <a:pt x="8819" y="18769"/>
                      </a:lnTo>
                      <a:lnTo>
                        <a:pt x="9139" y="18213"/>
                      </a:lnTo>
                      <a:lnTo>
                        <a:pt x="9437" y="17772"/>
                      </a:lnTo>
                      <a:lnTo>
                        <a:pt x="9643" y="17261"/>
                      </a:lnTo>
                      <a:lnTo>
                        <a:pt x="9872" y="16681"/>
                      </a:lnTo>
                      <a:lnTo>
                        <a:pt x="9872" y="16171"/>
                      </a:lnTo>
                      <a:lnTo>
                        <a:pt x="9872" y="15614"/>
                      </a:lnTo>
                      <a:lnTo>
                        <a:pt x="9758" y="15057"/>
                      </a:lnTo>
                      <a:lnTo>
                        <a:pt x="10216" y="15498"/>
                      </a:lnTo>
                      <a:lnTo>
                        <a:pt x="10537" y="16241"/>
                      </a:lnTo>
                      <a:lnTo>
                        <a:pt x="10834" y="17145"/>
                      </a:lnTo>
                      <a:lnTo>
                        <a:pt x="11041" y="18213"/>
                      </a:lnTo>
                      <a:lnTo>
                        <a:pt x="11155" y="19187"/>
                      </a:lnTo>
                      <a:lnTo>
                        <a:pt x="11155" y="20185"/>
                      </a:lnTo>
                      <a:lnTo>
                        <a:pt x="11155" y="20579"/>
                      </a:lnTo>
                      <a:lnTo>
                        <a:pt x="11041" y="21043"/>
                      </a:lnTo>
                      <a:lnTo>
                        <a:pt x="10926" y="21391"/>
                      </a:lnTo>
                      <a:lnTo>
                        <a:pt x="10766" y="21600"/>
                      </a:lnTo>
                      <a:lnTo>
                        <a:pt x="11499" y="21484"/>
                      </a:lnTo>
                      <a:lnTo>
                        <a:pt x="12323" y="21043"/>
                      </a:lnTo>
                      <a:lnTo>
                        <a:pt x="13102" y="20370"/>
                      </a:lnTo>
                      <a:lnTo>
                        <a:pt x="13606" y="19628"/>
                      </a:lnTo>
                      <a:lnTo>
                        <a:pt x="13950" y="19071"/>
                      </a:lnTo>
                      <a:lnTo>
                        <a:pt x="14064" y="18677"/>
                      </a:lnTo>
                      <a:lnTo>
                        <a:pt x="14179" y="18097"/>
                      </a:lnTo>
                      <a:lnTo>
                        <a:pt x="14293" y="17586"/>
                      </a:lnTo>
                      <a:lnTo>
                        <a:pt x="14179" y="16913"/>
                      </a:lnTo>
                      <a:lnTo>
                        <a:pt x="14064" y="16241"/>
                      </a:lnTo>
                      <a:lnTo>
                        <a:pt x="13835" y="15614"/>
                      </a:lnTo>
                      <a:lnTo>
                        <a:pt x="13560" y="14872"/>
                      </a:lnTo>
                      <a:lnTo>
                        <a:pt x="13950" y="14941"/>
                      </a:lnTo>
                      <a:lnTo>
                        <a:pt x="14408" y="15150"/>
                      </a:lnTo>
                      <a:lnTo>
                        <a:pt x="14843" y="15266"/>
                      </a:lnTo>
                      <a:lnTo>
                        <a:pt x="15232" y="15614"/>
                      </a:lnTo>
                      <a:lnTo>
                        <a:pt x="15576" y="15846"/>
                      </a:lnTo>
                      <a:lnTo>
                        <a:pt x="15897" y="16171"/>
                      </a:lnTo>
                      <a:lnTo>
                        <a:pt x="16126" y="16473"/>
                      </a:lnTo>
                      <a:lnTo>
                        <a:pt x="16240" y="16913"/>
                      </a:lnTo>
                      <a:lnTo>
                        <a:pt x="16515" y="17261"/>
                      </a:lnTo>
                      <a:lnTo>
                        <a:pt x="17088" y="17586"/>
                      </a:lnTo>
                      <a:lnTo>
                        <a:pt x="17798" y="17865"/>
                      </a:lnTo>
                      <a:lnTo>
                        <a:pt x="18576" y="18097"/>
                      </a:lnTo>
                      <a:lnTo>
                        <a:pt x="19424" y="18213"/>
                      </a:lnTo>
                      <a:lnTo>
                        <a:pt x="20317" y="18213"/>
                      </a:lnTo>
                      <a:lnTo>
                        <a:pt x="21050" y="18213"/>
                      </a:lnTo>
                      <a:lnTo>
                        <a:pt x="21600" y="17865"/>
                      </a:lnTo>
                      <a:lnTo>
                        <a:pt x="21165" y="17656"/>
                      </a:lnTo>
                      <a:lnTo>
                        <a:pt x="20592" y="17470"/>
                      </a:lnTo>
                      <a:lnTo>
                        <a:pt x="20088" y="17029"/>
                      </a:lnTo>
                      <a:lnTo>
                        <a:pt x="19653" y="16681"/>
                      </a:lnTo>
                      <a:lnTo>
                        <a:pt x="19195" y="16241"/>
                      </a:lnTo>
                      <a:lnTo>
                        <a:pt x="18920" y="15962"/>
                      </a:lnTo>
                      <a:lnTo>
                        <a:pt x="18576" y="15498"/>
                      </a:lnTo>
                      <a:lnTo>
                        <a:pt x="18576" y="15057"/>
                      </a:lnTo>
                      <a:lnTo>
                        <a:pt x="18485" y="14756"/>
                      </a:lnTo>
                      <a:lnTo>
                        <a:pt x="18256" y="14199"/>
                      </a:lnTo>
                      <a:lnTo>
                        <a:pt x="17912" y="13526"/>
                      </a:lnTo>
                      <a:lnTo>
                        <a:pt x="17523" y="13016"/>
                      </a:lnTo>
                      <a:lnTo>
                        <a:pt x="16973" y="12436"/>
                      </a:lnTo>
                      <a:lnTo>
                        <a:pt x="16355" y="12041"/>
                      </a:lnTo>
                      <a:lnTo>
                        <a:pt x="16011" y="11832"/>
                      </a:lnTo>
                      <a:lnTo>
                        <a:pt x="15690" y="11716"/>
                      </a:lnTo>
                      <a:lnTo>
                        <a:pt x="15232" y="11716"/>
                      </a:lnTo>
                      <a:lnTo>
                        <a:pt x="14843" y="11716"/>
                      </a:lnTo>
                      <a:lnTo>
                        <a:pt x="15461" y="11252"/>
                      </a:lnTo>
                      <a:lnTo>
                        <a:pt x="16126" y="10858"/>
                      </a:lnTo>
                      <a:lnTo>
                        <a:pt x="16973" y="10649"/>
                      </a:lnTo>
                      <a:lnTo>
                        <a:pt x="17798" y="10417"/>
                      </a:lnTo>
                      <a:lnTo>
                        <a:pt x="18806" y="10301"/>
                      </a:lnTo>
                      <a:lnTo>
                        <a:pt x="19653" y="10301"/>
                      </a:lnTo>
                      <a:lnTo>
                        <a:pt x="20478" y="10417"/>
                      </a:lnTo>
                      <a:lnTo>
                        <a:pt x="21256" y="10533"/>
                      </a:lnTo>
                      <a:lnTo>
                        <a:pt x="20707" y="9837"/>
                      </a:lnTo>
                      <a:lnTo>
                        <a:pt x="19859" y="9234"/>
                      </a:lnTo>
                      <a:lnTo>
                        <a:pt x="18806" y="8538"/>
                      </a:lnTo>
                      <a:lnTo>
                        <a:pt x="17637" y="8144"/>
                      </a:lnTo>
                      <a:lnTo>
                        <a:pt x="16973" y="8027"/>
                      </a:lnTo>
                      <a:lnTo>
                        <a:pt x="16355" y="7935"/>
                      </a:lnTo>
                      <a:lnTo>
                        <a:pt x="15805" y="7935"/>
                      </a:lnTo>
                      <a:lnTo>
                        <a:pt x="15118" y="8027"/>
                      </a:lnTo>
                      <a:lnTo>
                        <a:pt x="14614" y="8144"/>
                      </a:lnTo>
                      <a:lnTo>
                        <a:pt x="14064" y="8422"/>
                      </a:lnTo>
                      <a:lnTo>
                        <a:pt x="13606" y="8886"/>
                      </a:lnTo>
                      <a:lnTo>
                        <a:pt x="13217" y="9327"/>
                      </a:lnTo>
                      <a:lnTo>
                        <a:pt x="13606" y="8538"/>
                      </a:lnTo>
                      <a:lnTo>
                        <a:pt x="13950" y="7935"/>
                      </a:lnTo>
                      <a:lnTo>
                        <a:pt x="14293" y="7123"/>
                      </a:lnTo>
                      <a:lnTo>
                        <a:pt x="14499" y="6519"/>
                      </a:lnTo>
                      <a:lnTo>
                        <a:pt x="14614" y="5823"/>
                      </a:lnTo>
                      <a:lnTo>
                        <a:pt x="14614" y="5220"/>
                      </a:lnTo>
                      <a:lnTo>
                        <a:pt x="14408" y="4524"/>
                      </a:lnTo>
                      <a:lnTo>
                        <a:pt x="14064" y="3898"/>
                      </a:lnTo>
                      <a:lnTo>
                        <a:pt x="13606" y="3225"/>
                      </a:lnTo>
                      <a:lnTo>
                        <a:pt x="13331" y="2598"/>
                      </a:lnTo>
                      <a:lnTo>
                        <a:pt x="13102" y="2042"/>
                      </a:lnTo>
                      <a:lnTo>
                        <a:pt x="12896" y="1485"/>
                      </a:lnTo>
                      <a:lnTo>
                        <a:pt x="12781" y="1090"/>
                      </a:lnTo>
                      <a:lnTo>
                        <a:pt x="12667" y="626"/>
                      </a:lnTo>
                      <a:lnTo>
                        <a:pt x="12667" y="278"/>
                      </a:lnTo>
                      <a:lnTo>
                        <a:pt x="12667" y="0"/>
                      </a:lnTo>
                      <a:lnTo>
                        <a:pt x="12163" y="394"/>
                      </a:lnTo>
                      <a:lnTo>
                        <a:pt x="11728" y="974"/>
                      </a:lnTo>
                      <a:lnTo>
                        <a:pt x="11155" y="1601"/>
                      </a:lnTo>
                      <a:lnTo>
                        <a:pt x="10766" y="2390"/>
                      </a:lnTo>
                      <a:lnTo>
                        <a:pt x="10330" y="3109"/>
                      </a:lnTo>
                      <a:lnTo>
                        <a:pt x="10101" y="3898"/>
                      </a:lnTo>
                      <a:lnTo>
                        <a:pt x="9987" y="4524"/>
                      </a:lnTo>
                      <a:lnTo>
                        <a:pt x="10101" y="5220"/>
                      </a:lnTo>
                      <a:lnTo>
                        <a:pt x="10216" y="5823"/>
                      </a:lnTo>
                      <a:lnTo>
                        <a:pt x="10330" y="6403"/>
                      </a:lnTo>
                      <a:lnTo>
                        <a:pt x="10330" y="6914"/>
                      </a:lnTo>
                      <a:lnTo>
                        <a:pt x="10216" y="7471"/>
                      </a:lnTo>
                      <a:lnTo>
                        <a:pt x="10101" y="7935"/>
                      </a:lnTo>
                      <a:lnTo>
                        <a:pt x="9872" y="8329"/>
                      </a:lnTo>
                      <a:lnTo>
                        <a:pt x="9643" y="8654"/>
                      </a:lnTo>
                      <a:lnTo>
                        <a:pt x="9368" y="9002"/>
                      </a:lnTo>
                      <a:close/>
                    </a:path>
                  </a:pathLst>
                </a:custGeom>
                <a:solidFill>
                  <a:srgbClr val="0080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107763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17900" name="Freeform 492"/>
              <p:cNvSpPr>
                <a:spLocks/>
              </p:cNvSpPr>
              <p:nvPr/>
            </p:nvSpPr>
            <p:spPr bwMode="auto">
              <a:xfrm>
                <a:off x="4224" y="2179"/>
                <a:ext cx="515" cy="557"/>
              </a:xfrm>
              <a:custGeom>
                <a:avLst/>
                <a:gdLst>
                  <a:gd name="T0" fmla="*/ 480 w 515"/>
                  <a:gd name="T1" fmla="*/ 192 h 557"/>
                  <a:gd name="T2" fmla="*/ 480 w 515"/>
                  <a:gd name="T3" fmla="*/ 160 h 557"/>
                  <a:gd name="T4" fmla="*/ 272 w 515"/>
                  <a:gd name="T5" fmla="*/ 13 h 557"/>
                  <a:gd name="T6" fmla="*/ 80 w 515"/>
                  <a:gd name="T7" fmla="*/ 237 h 557"/>
                  <a:gd name="T8" fmla="*/ 0 w 515"/>
                  <a:gd name="T9" fmla="*/ 557 h 5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5" h="557">
                    <a:moveTo>
                      <a:pt x="480" y="192"/>
                    </a:moveTo>
                    <a:cubicBezTo>
                      <a:pt x="483" y="187"/>
                      <a:pt x="515" y="190"/>
                      <a:pt x="480" y="160"/>
                    </a:cubicBezTo>
                    <a:cubicBezTo>
                      <a:pt x="445" y="130"/>
                      <a:pt x="339" y="0"/>
                      <a:pt x="272" y="13"/>
                    </a:cubicBezTo>
                    <a:cubicBezTo>
                      <a:pt x="205" y="26"/>
                      <a:pt x="125" y="146"/>
                      <a:pt x="80" y="237"/>
                    </a:cubicBezTo>
                    <a:cubicBezTo>
                      <a:pt x="35" y="328"/>
                      <a:pt x="17" y="490"/>
                      <a:pt x="0" y="557"/>
                    </a:cubicBezTo>
                  </a:path>
                </a:pathLst>
              </a:custGeom>
              <a:noFill/>
              <a:ln w="12700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BBE0E3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901" name="Freeform 493"/>
              <p:cNvSpPr>
                <a:spLocks/>
              </p:cNvSpPr>
              <p:nvPr/>
            </p:nvSpPr>
            <p:spPr bwMode="auto">
              <a:xfrm>
                <a:off x="4176" y="2112"/>
                <a:ext cx="56" cy="640"/>
              </a:xfrm>
              <a:custGeom>
                <a:avLst/>
                <a:gdLst>
                  <a:gd name="T0" fmla="*/ 0 w 56"/>
                  <a:gd name="T1" fmla="*/ 0 h 640"/>
                  <a:gd name="T2" fmla="*/ 48 w 56"/>
                  <a:gd name="T3" fmla="*/ 304 h 640"/>
                  <a:gd name="T4" fmla="*/ 48 w 56"/>
                  <a:gd name="T5" fmla="*/ 640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" h="640">
                    <a:moveTo>
                      <a:pt x="0" y="0"/>
                    </a:moveTo>
                    <a:cubicBezTo>
                      <a:pt x="5" y="51"/>
                      <a:pt x="40" y="197"/>
                      <a:pt x="48" y="304"/>
                    </a:cubicBezTo>
                    <a:cubicBezTo>
                      <a:pt x="56" y="411"/>
                      <a:pt x="40" y="516"/>
                      <a:pt x="48" y="640"/>
                    </a:cubicBezTo>
                  </a:path>
                </a:pathLst>
              </a:custGeom>
              <a:noFill/>
              <a:ln w="12700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BBE0E3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7902" name="Group 494"/>
              <p:cNvGrpSpPr>
                <a:grpSpLocks/>
              </p:cNvGrpSpPr>
              <p:nvPr/>
            </p:nvGrpSpPr>
            <p:grpSpPr bwMode="auto">
              <a:xfrm>
                <a:off x="4080" y="2016"/>
                <a:ext cx="240" cy="192"/>
                <a:chOff x="3984" y="1920"/>
                <a:chExt cx="576" cy="552"/>
              </a:xfrm>
            </p:grpSpPr>
            <p:grpSp>
              <p:nvGrpSpPr>
                <p:cNvPr id="17903" name="Group 495"/>
                <p:cNvGrpSpPr>
                  <a:grpSpLocks/>
                </p:cNvGrpSpPr>
                <p:nvPr/>
              </p:nvGrpSpPr>
              <p:grpSpPr bwMode="auto">
                <a:xfrm>
                  <a:off x="3984" y="1920"/>
                  <a:ext cx="576" cy="528"/>
                  <a:chOff x="3984" y="1920"/>
                  <a:chExt cx="576" cy="528"/>
                </a:xfrm>
              </p:grpSpPr>
              <p:sp>
                <p:nvSpPr>
                  <p:cNvPr id="17904" name="Freeform 496"/>
                  <p:cNvSpPr>
                    <a:spLocks/>
                  </p:cNvSpPr>
                  <p:nvPr/>
                </p:nvSpPr>
                <p:spPr bwMode="auto">
                  <a:xfrm rot="4016713">
                    <a:off x="3996" y="2052"/>
                    <a:ext cx="216" cy="240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7905" name="Freeform 497"/>
                  <p:cNvSpPr>
                    <a:spLocks/>
                  </p:cNvSpPr>
                  <p:nvPr/>
                </p:nvSpPr>
                <p:spPr bwMode="auto">
                  <a:xfrm>
                    <a:off x="4080" y="2208"/>
                    <a:ext cx="192" cy="240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7906" name="Freeform 498"/>
                  <p:cNvSpPr>
                    <a:spLocks/>
                  </p:cNvSpPr>
                  <p:nvPr/>
                </p:nvSpPr>
                <p:spPr bwMode="auto">
                  <a:xfrm rot="3793270">
                    <a:off x="4332" y="2100"/>
                    <a:ext cx="216" cy="240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7907" name="Freeform 499"/>
                  <p:cNvSpPr>
                    <a:spLocks/>
                  </p:cNvSpPr>
                  <p:nvPr/>
                </p:nvSpPr>
                <p:spPr bwMode="auto">
                  <a:xfrm rot="7033587">
                    <a:off x="4092" y="1956"/>
                    <a:ext cx="216" cy="240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7908" name="Freeform 500"/>
                  <p:cNvSpPr>
                    <a:spLocks/>
                  </p:cNvSpPr>
                  <p:nvPr/>
                </p:nvSpPr>
                <p:spPr bwMode="auto">
                  <a:xfrm>
                    <a:off x="4272" y="1920"/>
                    <a:ext cx="192" cy="240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7909" name="Freeform 501"/>
                  <p:cNvSpPr>
                    <a:spLocks/>
                  </p:cNvSpPr>
                  <p:nvPr/>
                </p:nvSpPr>
                <p:spPr bwMode="auto">
                  <a:xfrm>
                    <a:off x="4224" y="2160"/>
                    <a:ext cx="96" cy="96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33CC33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17910" name="Freeform 502"/>
                <p:cNvSpPr>
                  <a:spLocks/>
                </p:cNvSpPr>
                <p:nvPr/>
              </p:nvSpPr>
              <p:spPr bwMode="auto">
                <a:xfrm rot="6716713">
                  <a:off x="4236" y="2244"/>
                  <a:ext cx="216" cy="240"/>
                </a:xfrm>
                <a:custGeom>
                  <a:avLst/>
                  <a:gdLst>
                    <a:gd name="T0" fmla="*/ 168 w 224"/>
                    <a:gd name="T1" fmla="*/ 8 h 328"/>
                    <a:gd name="T2" fmla="*/ 24 w 224"/>
                    <a:gd name="T3" fmla="*/ 104 h 328"/>
                    <a:gd name="T4" fmla="*/ 24 w 224"/>
                    <a:gd name="T5" fmla="*/ 296 h 328"/>
                    <a:gd name="T6" fmla="*/ 120 w 224"/>
                    <a:gd name="T7" fmla="*/ 296 h 328"/>
                    <a:gd name="T8" fmla="*/ 216 w 224"/>
                    <a:gd name="T9" fmla="*/ 152 h 328"/>
                    <a:gd name="T10" fmla="*/ 168 w 224"/>
                    <a:gd name="T11" fmla="*/ 8 h 3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4" h="328">
                      <a:moveTo>
                        <a:pt x="168" y="8"/>
                      </a:moveTo>
                      <a:cubicBezTo>
                        <a:pt x="136" y="0"/>
                        <a:pt x="48" y="56"/>
                        <a:pt x="24" y="104"/>
                      </a:cubicBezTo>
                      <a:cubicBezTo>
                        <a:pt x="0" y="152"/>
                        <a:pt x="8" y="264"/>
                        <a:pt x="24" y="296"/>
                      </a:cubicBezTo>
                      <a:cubicBezTo>
                        <a:pt x="40" y="328"/>
                        <a:pt x="88" y="320"/>
                        <a:pt x="120" y="296"/>
                      </a:cubicBezTo>
                      <a:cubicBezTo>
                        <a:pt x="152" y="272"/>
                        <a:pt x="208" y="200"/>
                        <a:pt x="216" y="152"/>
                      </a:cubicBezTo>
                      <a:cubicBezTo>
                        <a:pt x="224" y="104"/>
                        <a:pt x="200" y="16"/>
                        <a:pt x="168" y="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17911" name="Freeform 503"/>
              <p:cNvSpPr>
                <a:spLocks/>
              </p:cNvSpPr>
              <p:nvPr/>
            </p:nvSpPr>
            <p:spPr bwMode="auto">
              <a:xfrm>
                <a:off x="4224" y="2208"/>
                <a:ext cx="416" cy="515"/>
              </a:xfrm>
              <a:custGeom>
                <a:avLst/>
                <a:gdLst>
                  <a:gd name="T0" fmla="*/ 384 w 416"/>
                  <a:gd name="T1" fmla="*/ 211 h 515"/>
                  <a:gd name="T2" fmla="*/ 384 w 416"/>
                  <a:gd name="T3" fmla="*/ 179 h 515"/>
                  <a:gd name="T4" fmla="*/ 192 w 416"/>
                  <a:gd name="T5" fmla="*/ 3 h 515"/>
                  <a:gd name="T6" fmla="*/ 37 w 416"/>
                  <a:gd name="T7" fmla="*/ 195 h 515"/>
                  <a:gd name="T8" fmla="*/ 0 w 416"/>
                  <a:gd name="T9" fmla="*/ 515 h 5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6" h="515">
                    <a:moveTo>
                      <a:pt x="384" y="211"/>
                    </a:moveTo>
                    <a:cubicBezTo>
                      <a:pt x="387" y="206"/>
                      <a:pt x="416" y="214"/>
                      <a:pt x="384" y="179"/>
                    </a:cubicBezTo>
                    <a:cubicBezTo>
                      <a:pt x="352" y="144"/>
                      <a:pt x="250" y="0"/>
                      <a:pt x="192" y="3"/>
                    </a:cubicBezTo>
                    <a:cubicBezTo>
                      <a:pt x="134" y="6"/>
                      <a:pt x="69" y="110"/>
                      <a:pt x="37" y="195"/>
                    </a:cubicBezTo>
                    <a:cubicBezTo>
                      <a:pt x="5" y="280"/>
                      <a:pt x="8" y="448"/>
                      <a:pt x="0" y="515"/>
                    </a:cubicBezTo>
                  </a:path>
                </a:pathLst>
              </a:custGeom>
              <a:noFill/>
              <a:ln w="12700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BBE0E3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912" name="Freeform 504"/>
              <p:cNvSpPr>
                <a:spLocks/>
              </p:cNvSpPr>
              <p:nvPr/>
            </p:nvSpPr>
            <p:spPr bwMode="auto">
              <a:xfrm>
                <a:off x="4224" y="2347"/>
                <a:ext cx="344" cy="389"/>
              </a:xfrm>
              <a:custGeom>
                <a:avLst/>
                <a:gdLst>
                  <a:gd name="T0" fmla="*/ 320 w 344"/>
                  <a:gd name="T1" fmla="*/ 149 h 389"/>
                  <a:gd name="T2" fmla="*/ 320 w 344"/>
                  <a:gd name="T3" fmla="*/ 165 h 389"/>
                  <a:gd name="T4" fmla="*/ 176 w 344"/>
                  <a:gd name="T5" fmla="*/ 5 h 389"/>
                  <a:gd name="T6" fmla="*/ 80 w 344"/>
                  <a:gd name="T7" fmla="*/ 133 h 389"/>
                  <a:gd name="T8" fmla="*/ 0 w 344"/>
                  <a:gd name="T9" fmla="*/ 389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4" h="389">
                    <a:moveTo>
                      <a:pt x="320" y="149"/>
                    </a:moveTo>
                    <a:cubicBezTo>
                      <a:pt x="317" y="152"/>
                      <a:pt x="344" y="189"/>
                      <a:pt x="320" y="165"/>
                    </a:cubicBezTo>
                    <a:cubicBezTo>
                      <a:pt x="296" y="141"/>
                      <a:pt x="216" y="10"/>
                      <a:pt x="176" y="5"/>
                    </a:cubicBezTo>
                    <a:cubicBezTo>
                      <a:pt x="136" y="0"/>
                      <a:pt x="109" y="69"/>
                      <a:pt x="80" y="133"/>
                    </a:cubicBezTo>
                    <a:cubicBezTo>
                      <a:pt x="51" y="197"/>
                      <a:pt x="17" y="336"/>
                      <a:pt x="0" y="389"/>
                    </a:cubicBezTo>
                  </a:path>
                </a:pathLst>
              </a:custGeom>
              <a:noFill/>
              <a:ln w="12700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BBE0E3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7913" name="Group 505"/>
              <p:cNvGrpSpPr>
                <a:grpSpLocks/>
              </p:cNvGrpSpPr>
              <p:nvPr/>
            </p:nvGrpSpPr>
            <p:grpSpPr bwMode="auto">
              <a:xfrm>
                <a:off x="4320" y="1968"/>
                <a:ext cx="240" cy="192"/>
                <a:chOff x="3984" y="1920"/>
                <a:chExt cx="576" cy="552"/>
              </a:xfrm>
            </p:grpSpPr>
            <p:grpSp>
              <p:nvGrpSpPr>
                <p:cNvPr id="17914" name="Group 506"/>
                <p:cNvGrpSpPr>
                  <a:grpSpLocks/>
                </p:cNvGrpSpPr>
                <p:nvPr/>
              </p:nvGrpSpPr>
              <p:grpSpPr bwMode="auto">
                <a:xfrm>
                  <a:off x="3984" y="1920"/>
                  <a:ext cx="576" cy="528"/>
                  <a:chOff x="3984" y="1920"/>
                  <a:chExt cx="576" cy="528"/>
                </a:xfrm>
              </p:grpSpPr>
              <p:sp>
                <p:nvSpPr>
                  <p:cNvPr id="17915" name="Freeform 507"/>
                  <p:cNvSpPr>
                    <a:spLocks/>
                  </p:cNvSpPr>
                  <p:nvPr/>
                </p:nvSpPr>
                <p:spPr bwMode="auto">
                  <a:xfrm rot="4016713">
                    <a:off x="3996" y="2052"/>
                    <a:ext cx="216" cy="240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7916" name="Freeform 508"/>
                  <p:cNvSpPr>
                    <a:spLocks/>
                  </p:cNvSpPr>
                  <p:nvPr/>
                </p:nvSpPr>
                <p:spPr bwMode="auto">
                  <a:xfrm>
                    <a:off x="4080" y="2208"/>
                    <a:ext cx="192" cy="240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7917" name="Freeform 509"/>
                  <p:cNvSpPr>
                    <a:spLocks/>
                  </p:cNvSpPr>
                  <p:nvPr/>
                </p:nvSpPr>
                <p:spPr bwMode="auto">
                  <a:xfrm rot="3793270">
                    <a:off x="4332" y="2100"/>
                    <a:ext cx="216" cy="240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7918" name="Freeform 510"/>
                  <p:cNvSpPr>
                    <a:spLocks/>
                  </p:cNvSpPr>
                  <p:nvPr/>
                </p:nvSpPr>
                <p:spPr bwMode="auto">
                  <a:xfrm rot="7033587">
                    <a:off x="4092" y="1956"/>
                    <a:ext cx="216" cy="240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7919" name="Freeform 511"/>
                  <p:cNvSpPr>
                    <a:spLocks/>
                  </p:cNvSpPr>
                  <p:nvPr/>
                </p:nvSpPr>
                <p:spPr bwMode="auto">
                  <a:xfrm>
                    <a:off x="4272" y="1920"/>
                    <a:ext cx="192" cy="240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7920" name="Freeform 512"/>
                  <p:cNvSpPr>
                    <a:spLocks/>
                  </p:cNvSpPr>
                  <p:nvPr/>
                </p:nvSpPr>
                <p:spPr bwMode="auto">
                  <a:xfrm>
                    <a:off x="4224" y="2160"/>
                    <a:ext cx="96" cy="96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33CC33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17921" name="Freeform 513"/>
                <p:cNvSpPr>
                  <a:spLocks/>
                </p:cNvSpPr>
                <p:nvPr/>
              </p:nvSpPr>
              <p:spPr bwMode="auto">
                <a:xfrm rot="6716713">
                  <a:off x="4236" y="2244"/>
                  <a:ext cx="216" cy="240"/>
                </a:xfrm>
                <a:custGeom>
                  <a:avLst/>
                  <a:gdLst>
                    <a:gd name="T0" fmla="*/ 168 w 224"/>
                    <a:gd name="T1" fmla="*/ 8 h 328"/>
                    <a:gd name="T2" fmla="*/ 24 w 224"/>
                    <a:gd name="T3" fmla="*/ 104 h 328"/>
                    <a:gd name="T4" fmla="*/ 24 w 224"/>
                    <a:gd name="T5" fmla="*/ 296 h 328"/>
                    <a:gd name="T6" fmla="*/ 120 w 224"/>
                    <a:gd name="T7" fmla="*/ 296 h 328"/>
                    <a:gd name="T8" fmla="*/ 216 w 224"/>
                    <a:gd name="T9" fmla="*/ 152 h 328"/>
                    <a:gd name="T10" fmla="*/ 168 w 224"/>
                    <a:gd name="T11" fmla="*/ 8 h 3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4" h="328">
                      <a:moveTo>
                        <a:pt x="168" y="8"/>
                      </a:moveTo>
                      <a:cubicBezTo>
                        <a:pt x="136" y="0"/>
                        <a:pt x="48" y="56"/>
                        <a:pt x="24" y="104"/>
                      </a:cubicBezTo>
                      <a:cubicBezTo>
                        <a:pt x="0" y="152"/>
                        <a:pt x="8" y="264"/>
                        <a:pt x="24" y="296"/>
                      </a:cubicBezTo>
                      <a:cubicBezTo>
                        <a:pt x="40" y="328"/>
                        <a:pt x="88" y="320"/>
                        <a:pt x="120" y="296"/>
                      </a:cubicBezTo>
                      <a:cubicBezTo>
                        <a:pt x="152" y="272"/>
                        <a:pt x="208" y="200"/>
                        <a:pt x="216" y="152"/>
                      </a:cubicBezTo>
                      <a:cubicBezTo>
                        <a:pt x="224" y="104"/>
                        <a:pt x="200" y="16"/>
                        <a:pt x="168" y="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7922" name="Group 514"/>
              <p:cNvGrpSpPr>
                <a:grpSpLocks/>
              </p:cNvGrpSpPr>
              <p:nvPr/>
            </p:nvGrpSpPr>
            <p:grpSpPr bwMode="auto">
              <a:xfrm>
                <a:off x="4608" y="2304"/>
                <a:ext cx="240" cy="288"/>
                <a:chOff x="3744" y="1920"/>
                <a:chExt cx="664" cy="696"/>
              </a:xfrm>
            </p:grpSpPr>
            <p:grpSp>
              <p:nvGrpSpPr>
                <p:cNvPr id="17923" name="Group 515"/>
                <p:cNvGrpSpPr>
                  <a:grpSpLocks/>
                </p:cNvGrpSpPr>
                <p:nvPr/>
              </p:nvGrpSpPr>
              <p:grpSpPr bwMode="auto">
                <a:xfrm rot="10650084">
                  <a:off x="3744" y="2064"/>
                  <a:ext cx="664" cy="552"/>
                  <a:chOff x="3744" y="2064"/>
                  <a:chExt cx="664" cy="552"/>
                </a:xfrm>
              </p:grpSpPr>
              <p:sp>
                <p:nvSpPr>
                  <p:cNvPr id="17924" name="Freeform 516"/>
                  <p:cNvSpPr>
                    <a:spLocks/>
                  </p:cNvSpPr>
                  <p:nvPr/>
                </p:nvSpPr>
                <p:spPr bwMode="auto">
                  <a:xfrm>
                    <a:off x="3744" y="2064"/>
                    <a:ext cx="296" cy="552"/>
                  </a:xfrm>
                  <a:custGeom>
                    <a:avLst/>
                    <a:gdLst>
                      <a:gd name="T0" fmla="*/ 296 w 296"/>
                      <a:gd name="T1" fmla="*/ 528 h 552"/>
                      <a:gd name="T2" fmla="*/ 104 w 296"/>
                      <a:gd name="T3" fmla="*/ 528 h 552"/>
                      <a:gd name="T4" fmla="*/ 8 w 296"/>
                      <a:gd name="T5" fmla="*/ 384 h 552"/>
                      <a:gd name="T6" fmla="*/ 56 w 296"/>
                      <a:gd name="T7" fmla="*/ 192 h 552"/>
                      <a:gd name="T8" fmla="*/ 200 w 296"/>
                      <a:gd name="T9" fmla="*/ 48 h 552"/>
                      <a:gd name="T10" fmla="*/ 296 w 296"/>
                      <a:gd name="T11" fmla="*/ 0 h 5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96" h="552">
                        <a:moveTo>
                          <a:pt x="296" y="528"/>
                        </a:moveTo>
                        <a:cubicBezTo>
                          <a:pt x="224" y="540"/>
                          <a:pt x="152" y="552"/>
                          <a:pt x="104" y="528"/>
                        </a:cubicBezTo>
                        <a:cubicBezTo>
                          <a:pt x="56" y="504"/>
                          <a:pt x="16" y="440"/>
                          <a:pt x="8" y="384"/>
                        </a:cubicBezTo>
                        <a:cubicBezTo>
                          <a:pt x="0" y="328"/>
                          <a:pt x="24" y="248"/>
                          <a:pt x="56" y="192"/>
                        </a:cubicBezTo>
                        <a:cubicBezTo>
                          <a:pt x="88" y="136"/>
                          <a:pt x="160" y="80"/>
                          <a:pt x="200" y="48"/>
                        </a:cubicBezTo>
                        <a:cubicBezTo>
                          <a:pt x="240" y="16"/>
                          <a:pt x="268" y="8"/>
                          <a:pt x="296" y="0"/>
                        </a:cubicBezTo>
                      </a:path>
                    </a:pathLst>
                  </a:custGeom>
                  <a:solidFill>
                    <a:srgbClr val="FF0000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7925" name="Freeform 517"/>
                  <p:cNvSpPr>
                    <a:spLocks/>
                  </p:cNvSpPr>
                  <p:nvPr/>
                </p:nvSpPr>
                <p:spPr bwMode="auto">
                  <a:xfrm flipH="1">
                    <a:off x="4032" y="2064"/>
                    <a:ext cx="376" cy="552"/>
                  </a:xfrm>
                  <a:custGeom>
                    <a:avLst/>
                    <a:gdLst>
                      <a:gd name="T0" fmla="*/ 296 w 296"/>
                      <a:gd name="T1" fmla="*/ 528 h 552"/>
                      <a:gd name="T2" fmla="*/ 104 w 296"/>
                      <a:gd name="T3" fmla="*/ 528 h 552"/>
                      <a:gd name="T4" fmla="*/ 8 w 296"/>
                      <a:gd name="T5" fmla="*/ 384 h 552"/>
                      <a:gd name="T6" fmla="*/ 56 w 296"/>
                      <a:gd name="T7" fmla="*/ 192 h 552"/>
                      <a:gd name="T8" fmla="*/ 200 w 296"/>
                      <a:gd name="T9" fmla="*/ 48 h 552"/>
                      <a:gd name="T10" fmla="*/ 296 w 296"/>
                      <a:gd name="T11" fmla="*/ 0 h 5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96" h="552">
                        <a:moveTo>
                          <a:pt x="296" y="528"/>
                        </a:moveTo>
                        <a:cubicBezTo>
                          <a:pt x="224" y="540"/>
                          <a:pt x="152" y="552"/>
                          <a:pt x="104" y="528"/>
                        </a:cubicBezTo>
                        <a:cubicBezTo>
                          <a:pt x="56" y="504"/>
                          <a:pt x="16" y="440"/>
                          <a:pt x="8" y="384"/>
                        </a:cubicBezTo>
                        <a:cubicBezTo>
                          <a:pt x="0" y="328"/>
                          <a:pt x="24" y="248"/>
                          <a:pt x="56" y="192"/>
                        </a:cubicBezTo>
                        <a:cubicBezTo>
                          <a:pt x="88" y="136"/>
                          <a:pt x="160" y="80"/>
                          <a:pt x="200" y="48"/>
                        </a:cubicBezTo>
                        <a:cubicBezTo>
                          <a:pt x="240" y="16"/>
                          <a:pt x="268" y="8"/>
                          <a:pt x="296" y="0"/>
                        </a:cubicBezTo>
                      </a:path>
                    </a:pathLst>
                  </a:custGeom>
                  <a:solidFill>
                    <a:srgbClr val="FF0000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17926" name="Freeform 518"/>
                <p:cNvSpPr>
                  <a:spLocks/>
                </p:cNvSpPr>
                <p:nvPr/>
              </p:nvSpPr>
              <p:spPr bwMode="auto">
                <a:xfrm flipV="1">
                  <a:off x="4128" y="2208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927" name="Freeform 519"/>
                <p:cNvSpPr>
                  <a:spLocks/>
                </p:cNvSpPr>
                <p:nvPr/>
              </p:nvSpPr>
              <p:spPr bwMode="auto">
                <a:xfrm flipV="1">
                  <a:off x="3888" y="216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928" name="Freeform 520"/>
                <p:cNvSpPr>
                  <a:spLocks/>
                </p:cNvSpPr>
                <p:nvPr/>
              </p:nvSpPr>
              <p:spPr bwMode="auto">
                <a:xfrm flipV="1">
                  <a:off x="3936" y="2208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929" name="Freeform 521"/>
                <p:cNvSpPr>
                  <a:spLocks/>
                </p:cNvSpPr>
                <p:nvPr/>
              </p:nvSpPr>
              <p:spPr bwMode="auto">
                <a:xfrm flipV="1">
                  <a:off x="4032" y="225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930" name="Freeform 522"/>
                <p:cNvSpPr>
                  <a:spLocks/>
                </p:cNvSpPr>
                <p:nvPr/>
              </p:nvSpPr>
              <p:spPr bwMode="auto">
                <a:xfrm flipV="1">
                  <a:off x="3984" y="2352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931" name="Freeform 523"/>
                <p:cNvSpPr>
                  <a:spLocks/>
                </p:cNvSpPr>
                <p:nvPr/>
              </p:nvSpPr>
              <p:spPr bwMode="auto">
                <a:xfrm flipV="1">
                  <a:off x="3936" y="240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932" name="Freeform 524"/>
                <p:cNvSpPr>
                  <a:spLocks/>
                </p:cNvSpPr>
                <p:nvPr/>
              </p:nvSpPr>
              <p:spPr bwMode="auto">
                <a:xfrm flipV="1">
                  <a:off x="3984" y="2448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933" name="Freeform 525"/>
                <p:cNvSpPr>
                  <a:spLocks/>
                </p:cNvSpPr>
                <p:nvPr/>
              </p:nvSpPr>
              <p:spPr bwMode="auto">
                <a:xfrm flipV="1">
                  <a:off x="4080" y="249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934" name="Freeform 526"/>
                <p:cNvSpPr>
                  <a:spLocks/>
                </p:cNvSpPr>
                <p:nvPr/>
              </p:nvSpPr>
              <p:spPr bwMode="auto">
                <a:xfrm flipV="1">
                  <a:off x="3840" y="225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935" name="Freeform 527"/>
                <p:cNvSpPr>
                  <a:spLocks/>
                </p:cNvSpPr>
                <p:nvPr/>
              </p:nvSpPr>
              <p:spPr bwMode="auto">
                <a:xfrm flipV="1">
                  <a:off x="3888" y="2304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936" name="Freeform 528"/>
                <p:cNvSpPr>
                  <a:spLocks/>
                </p:cNvSpPr>
                <p:nvPr/>
              </p:nvSpPr>
              <p:spPr bwMode="auto">
                <a:xfrm flipH="1" flipV="1">
                  <a:off x="4080" y="240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937" name="Freeform 529"/>
                <p:cNvSpPr>
                  <a:spLocks/>
                </p:cNvSpPr>
                <p:nvPr/>
              </p:nvSpPr>
              <p:spPr bwMode="auto">
                <a:xfrm flipH="1" flipV="1">
                  <a:off x="4176" y="240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938" name="Freeform 530"/>
                <p:cNvSpPr>
                  <a:spLocks/>
                </p:cNvSpPr>
                <p:nvPr/>
              </p:nvSpPr>
              <p:spPr bwMode="auto">
                <a:xfrm flipH="1" flipV="1">
                  <a:off x="4128" y="2304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939" name="Freeform 531"/>
                <p:cNvSpPr>
                  <a:spLocks/>
                </p:cNvSpPr>
                <p:nvPr/>
              </p:nvSpPr>
              <p:spPr bwMode="auto">
                <a:xfrm flipH="1" flipV="1">
                  <a:off x="4224" y="225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940" name="Freeform 532"/>
                <p:cNvSpPr>
                  <a:spLocks/>
                </p:cNvSpPr>
                <p:nvPr/>
              </p:nvSpPr>
              <p:spPr bwMode="auto">
                <a:xfrm flipH="1" flipV="1">
                  <a:off x="4224" y="216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941" name="plant"/>
                <p:cNvSpPr>
                  <a:spLocks noEditPoints="1" noChangeArrowheads="1"/>
                </p:cNvSpPr>
                <p:nvPr/>
              </p:nvSpPr>
              <p:spPr bwMode="auto">
                <a:xfrm>
                  <a:off x="3888" y="1920"/>
                  <a:ext cx="378" cy="234"/>
                </a:xfrm>
                <a:custGeom>
                  <a:avLst/>
                  <a:gdLst>
                    <a:gd name="T0" fmla="*/ 0 w 21600"/>
                    <a:gd name="T1" fmla="*/ 0 h 21600"/>
                    <a:gd name="T2" fmla="*/ 10800 w 21600"/>
                    <a:gd name="T3" fmla="*/ 0 h 21600"/>
                    <a:gd name="T4" fmla="*/ 21600 w 21600"/>
                    <a:gd name="T5" fmla="*/ 0 h 21600"/>
                    <a:gd name="T6" fmla="*/ 21600 w 21600"/>
                    <a:gd name="T7" fmla="*/ 10800 h 21600"/>
                    <a:gd name="T8" fmla="*/ 21600 w 21600"/>
                    <a:gd name="T9" fmla="*/ 21600 h 21600"/>
                    <a:gd name="T10" fmla="*/ 10800 w 21600"/>
                    <a:gd name="T11" fmla="*/ 21600 h 21600"/>
                    <a:gd name="T12" fmla="*/ 0 w 21600"/>
                    <a:gd name="T13" fmla="*/ 21600 h 21600"/>
                    <a:gd name="T14" fmla="*/ 0 w 21600"/>
                    <a:gd name="T15" fmla="*/ 10800 h 21600"/>
                    <a:gd name="T16" fmla="*/ 7100 w 21600"/>
                    <a:gd name="T17" fmla="*/ 10092 h 21600"/>
                    <a:gd name="T18" fmla="*/ 14545 w 21600"/>
                    <a:gd name="T19" fmla="*/ 13573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9368" y="9002"/>
                      </a:moveTo>
                      <a:lnTo>
                        <a:pt x="9254" y="8422"/>
                      </a:lnTo>
                      <a:lnTo>
                        <a:pt x="9139" y="7935"/>
                      </a:lnTo>
                      <a:lnTo>
                        <a:pt x="8819" y="7355"/>
                      </a:lnTo>
                      <a:lnTo>
                        <a:pt x="8475" y="6728"/>
                      </a:lnTo>
                      <a:lnTo>
                        <a:pt x="8040" y="6287"/>
                      </a:lnTo>
                      <a:lnTo>
                        <a:pt x="7421" y="5707"/>
                      </a:lnTo>
                      <a:lnTo>
                        <a:pt x="6574" y="5429"/>
                      </a:lnTo>
                      <a:lnTo>
                        <a:pt x="5452" y="5313"/>
                      </a:lnTo>
                      <a:lnTo>
                        <a:pt x="4856" y="5220"/>
                      </a:lnTo>
                      <a:lnTo>
                        <a:pt x="4169" y="5220"/>
                      </a:lnTo>
                      <a:lnTo>
                        <a:pt x="3665" y="5104"/>
                      </a:lnTo>
                      <a:lnTo>
                        <a:pt x="3001" y="4872"/>
                      </a:lnTo>
                      <a:lnTo>
                        <a:pt x="2497" y="4756"/>
                      </a:lnTo>
                      <a:lnTo>
                        <a:pt x="2062" y="4408"/>
                      </a:lnTo>
                      <a:lnTo>
                        <a:pt x="1603" y="4083"/>
                      </a:lnTo>
                      <a:lnTo>
                        <a:pt x="1283" y="3689"/>
                      </a:lnTo>
                      <a:lnTo>
                        <a:pt x="1283" y="4315"/>
                      </a:lnTo>
                      <a:lnTo>
                        <a:pt x="1489" y="5104"/>
                      </a:lnTo>
                      <a:lnTo>
                        <a:pt x="1832" y="6055"/>
                      </a:lnTo>
                      <a:lnTo>
                        <a:pt x="2382" y="6914"/>
                      </a:lnTo>
                      <a:lnTo>
                        <a:pt x="2680" y="7471"/>
                      </a:lnTo>
                      <a:lnTo>
                        <a:pt x="3115" y="7935"/>
                      </a:lnTo>
                      <a:lnTo>
                        <a:pt x="3573" y="8213"/>
                      </a:lnTo>
                      <a:lnTo>
                        <a:pt x="4077" y="8654"/>
                      </a:lnTo>
                      <a:lnTo>
                        <a:pt x="4627" y="9002"/>
                      </a:lnTo>
                      <a:lnTo>
                        <a:pt x="5245" y="9234"/>
                      </a:lnTo>
                      <a:lnTo>
                        <a:pt x="6024" y="9443"/>
                      </a:lnTo>
                      <a:lnTo>
                        <a:pt x="6757" y="9628"/>
                      </a:lnTo>
                      <a:lnTo>
                        <a:pt x="5177" y="10069"/>
                      </a:lnTo>
                      <a:lnTo>
                        <a:pt x="3963" y="10649"/>
                      </a:lnTo>
                      <a:lnTo>
                        <a:pt x="3344" y="11044"/>
                      </a:lnTo>
                      <a:lnTo>
                        <a:pt x="2886" y="11600"/>
                      </a:lnTo>
                      <a:lnTo>
                        <a:pt x="2497" y="12041"/>
                      </a:lnTo>
                      <a:lnTo>
                        <a:pt x="1947" y="12343"/>
                      </a:lnTo>
                      <a:lnTo>
                        <a:pt x="1168" y="12668"/>
                      </a:lnTo>
                      <a:lnTo>
                        <a:pt x="0" y="12900"/>
                      </a:lnTo>
                      <a:lnTo>
                        <a:pt x="435" y="13248"/>
                      </a:lnTo>
                      <a:lnTo>
                        <a:pt x="779" y="13456"/>
                      </a:lnTo>
                      <a:lnTo>
                        <a:pt x="1283" y="13642"/>
                      </a:lnTo>
                      <a:lnTo>
                        <a:pt x="1718" y="13758"/>
                      </a:lnTo>
                      <a:lnTo>
                        <a:pt x="2680" y="13851"/>
                      </a:lnTo>
                      <a:lnTo>
                        <a:pt x="3573" y="13758"/>
                      </a:lnTo>
                      <a:lnTo>
                        <a:pt x="4512" y="13526"/>
                      </a:lnTo>
                      <a:lnTo>
                        <a:pt x="5360" y="13248"/>
                      </a:lnTo>
                      <a:lnTo>
                        <a:pt x="6139" y="12900"/>
                      </a:lnTo>
                      <a:lnTo>
                        <a:pt x="6757" y="12552"/>
                      </a:lnTo>
                      <a:lnTo>
                        <a:pt x="6459" y="13132"/>
                      </a:lnTo>
                      <a:lnTo>
                        <a:pt x="6139" y="13642"/>
                      </a:lnTo>
                      <a:lnTo>
                        <a:pt x="5910" y="14199"/>
                      </a:lnTo>
                      <a:lnTo>
                        <a:pt x="5681" y="14663"/>
                      </a:lnTo>
                      <a:lnTo>
                        <a:pt x="5681" y="15150"/>
                      </a:lnTo>
                      <a:lnTo>
                        <a:pt x="5681" y="15730"/>
                      </a:lnTo>
                      <a:lnTo>
                        <a:pt x="5681" y="16241"/>
                      </a:lnTo>
                      <a:lnTo>
                        <a:pt x="5795" y="16913"/>
                      </a:lnTo>
                      <a:lnTo>
                        <a:pt x="5910" y="17586"/>
                      </a:lnTo>
                      <a:lnTo>
                        <a:pt x="5910" y="18213"/>
                      </a:lnTo>
                      <a:lnTo>
                        <a:pt x="5795" y="18885"/>
                      </a:lnTo>
                      <a:lnTo>
                        <a:pt x="5566" y="19396"/>
                      </a:lnTo>
                      <a:lnTo>
                        <a:pt x="5245" y="19976"/>
                      </a:lnTo>
                      <a:lnTo>
                        <a:pt x="4971" y="20370"/>
                      </a:lnTo>
                      <a:lnTo>
                        <a:pt x="4512" y="20811"/>
                      </a:lnTo>
                      <a:lnTo>
                        <a:pt x="4077" y="21043"/>
                      </a:lnTo>
                      <a:lnTo>
                        <a:pt x="5177" y="20927"/>
                      </a:lnTo>
                      <a:lnTo>
                        <a:pt x="6253" y="20486"/>
                      </a:lnTo>
                      <a:lnTo>
                        <a:pt x="7421" y="19976"/>
                      </a:lnTo>
                      <a:lnTo>
                        <a:pt x="8361" y="19187"/>
                      </a:lnTo>
                      <a:lnTo>
                        <a:pt x="8819" y="18769"/>
                      </a:lnTo>
                      <a:lnTo>
                        <a:pt x="9139" y="18213"/>
                      </a:lnTo>
                      <a:lnTo>
                        <a:pt x="9437" y="17772"/>
                      </a:lnTo>
                      <a:lnTo>
                        <a:pt x="9643" y="17261"/>
                      </a:lnTo>
                      <a:lnTo>
                        <a:pt x="9872" y="16681"/>
                      </a:lnTo>
                      <a:lnTo>
                        <a:pt x="9872" y="16171"/>
                      </a:lnTo>
                      <a:lnTo>
                        <a:pt x="9872" y="15614"/>
                      </a:lnTo>
                      <a:lnTo>
                        <a:pt x="9758" y="15057"/>
                      </a:lnTo>
                      <a:lnTo>
                        <a:pt x="10216" y="15498"/>
                      </a:lnTo>
                      <a:lnTo>
                        <a:pt x="10537" y="16241"/>
                      </a:lnTo>
                      <a:lnTo>
                        <a:pt x="10834" y="17145"/>
                      </a:lnTo>
                      <a:lnTo>
                        <a:pt x="11041" y="18213"/>
                      </a:lnTo>
                      <a:lnTo>
                        <a:pt x="11155" y="19187"/>
                      </a:lnTo>
                      <a:lnTo>
                        <a:pt x="11155" y="20185"/>
                      </a:lnTo>
                      <a:lnTo>
                        <a:pt x="11155" y="20579"/>
                      </a:lnTo>
                      <a:lnTo>
                        <a:pt x="11041" y="21043"/>
                      </a:lnTo>
                      <a:lnTo>
                        <a:pt x="10926" y="21391"/>
                      </a:lnTo>
                      <a:lnTo>
                        <a:pt x="10766" y="21600"/>
                      </a:lnTo>
                      <a:lnTo>
                        <a:pt x="11499" y="21484"/>
                      </a:lnTo>
                      <a:lnTo>
                        <a:pt x="12323" y="21043"/>
                      </a:lnTo>
                      <a:lnTo>
                        <a:pt x="13102" y="20370"/>
                      </a:lnTo>
                      <a:lnTo>
                        <a:pt x="13606" y="19628"/>
                      </a:lnTo>
                      <a:lnTo>
                        <a:pt x="13950" y="19071"/>
                      </a:lnTo>
                      <a:lnTo>
                        <a:pt x="14064" y="18677"/>
                      </a:lnTo>
                      <a:lnTo>
                        <a:pt x="14179" y="18097"/>
                      </a:lnTo>
                      <a:lnTo>
                        <a:pt x="14293" y="17586"/>
                      </a:lnTo>
                      <a:lnTo>
                        <a:pt x="14179" y="16913"/>
                      </a:lnTo>
                      <a:lnTo>
                        <a:pt x="14064" y="16241"/>
                      </a:lnTo>
                      <a:lnTo>
                        <a:pt x="13835" y="15614"/>
                      </a:lnTo>
                      <a:lnTo>
                        <a:pt x="13560" y="14872"/>
                      </a:lnTo>
                      <a:lnTo>
                        <a:pt x="13950" y="14941"/>
                      </a:lnTo>
                      <a:lnTo>
                        <a:pt x="14408" y="15150"/>
                      </a:lnTo>
                      <a:lnTo>
                        <a:pt x="14843" y="15266"/>
                      </a:lnTo>
                      <a:lnTo>
                        <a:pt x="15232" y="15614"/>
                      </a:lnTo>
                      <a:lnTo>
                        <a:pt x="15576" y="15846"/>
                      </a:lnTo>
                      <a:lnTo>
                        <a:pt x="15897" y="16171"/>
                      </a:lnTo>
                      <a:lnTo>
                        <a:pt x="16126" y="16473"/>
                      </a:lnTo>
                      <a:lnTo>
                        <a:pt x="16240" y="16913"/>
                      </a:lnTo>
                      <a:lnTo>
                        <a:pt x="16515" y="17261"/>
                      </a:lnTo>
                      <a:lnTo>
                        <a:pt x="17088" y="17586"/>
                      </a:lnTo>
                      <a:lnTo>
                        <a:pt x="17798" y="17865"/>
                      </a:lnTo>
                      <a:lnTo>
                        <a:pt x="18576" y="18097"/>
                      </a:lnTo>
                      <a:lnTo>
                        <a:pt x="19424" y="18213"/>
                      </a:lnTo>
                      <a:lnTo>
                        <a:pt x="20317" y="18213"/>
                      </a:lnTo>
                      <a:lnTo>
                        <a:pt x="21050" y="18213"/>
                      </a:lnTo>
                      <a:lnTo>
                        <a:pt x="21600" y="17865"/>
                      </a:lnTo>
                      <a:lnTo>
                        <a:pt x="21165" y="17656"/>
                      </a:lnTo>
                      <a:lnTo>
                        <a:pt x="20592" y="17470"/>
                      </a:lnTo>
                      <a:lnTo>
                        <a:pt x="20088" y="17029"/>
                      </a:lnTo>
                      <a:lnTo>
                        <a:pt x="19653" y="16681"/>
                      </a:lnTo>
                      <a:lnTo>
                        <a:pt x="19195" y="16241"/>
                      </a:lnTo>
                      <a:lnTo>
                        <a:pt x="18920" y="15962"/>
                      </a:lnTo>
                      <a:lnTo>
                        <a:pt x="18576" y="15498"/>
                      </a:lnTo>
                      <a:lnTo>
                        <a:pt x="18576" y="15057"/>
                      </a:lnTo>
                      <a:lnTo>
                        <a:pt x="18485" y="14756"/>
                      </a:lnTo>
                      <a:lnTo>
                        <a:pt x="18256" y="14199"/>
                      </a:lnTo>
                      <a:lnTo>
                        <a:pt x="17912" y="13526"/>
                      </a:lnTo>
                      <a:lnTo>
                        <a:pt x="17523" y="13016"/>
                      </a:lnTo>
                      <a:lnTo>
                        <a:pt x="16973" y="12436"/>
                      </a:lnTo>
                      <a:lnTo>
                        <a:pt x="16355" y="12041"/>
                      </a:lnTo>
                      <a:lnTo>
                        <a:pt x="16011" y="11832"/>
                      </a:lnTo>
                      <a:lnTo>
                        <a:pt x="15690" y="11716"/>
                      </a:lnTo>
                      <a:lnTo>
                        <a:pt x="15232" y="11716"/>
                      </a:lnTo>
                      <a:lnTo>
                        <a:pt x="14843" y="11716"/>
                      </a:lnTo>
                      <a:lnTo>
                        <a:pt x="15461" y="11252"/>
                      </a:lnTo>
                      <a:lnTo>
                        <a:pt x="16126" y="10858"/>
                      </a:lnTo>
                      <a:lnTo>
                        <a:pt x="16973" y="10649"/>
                      </a:lnTo>
                      <a:lnTo>
                        <a:pt x="17798" y="10417"/>
                      </a:lnTo>
                      <a:lnTo>
                        <a:pt x="18806" y="10301"/>
                      </a:lnTo>
                      <a:lnTo>
                        <a:pt x="19653" y="10301"/>
                      </a:lnTo>
                      <a:lnTo>
                        <a:pt x="20478" y="10417"/>
                      </a:lnTo>
                      <a:lnTo>
                        <a:pt x="21256" y="10533"/>
                      </a:lnTo>
                      <a:lnTo>
                        <a:pt x="20707" y="9837"/>
                      </a:lnTo>
                      <a:lnTo>
                        <a:pt x="19859" y="9234"/>
                      </a:lnTo>
                      <a:lnTo>
                        <a:pt x="18806" y="8538"/>
                      </a:lnTo>
                      <a:lnTo>
                        <a:pt x="17637" y="8144"/>
                      </a:lnTo>
                      <a:lnTo>
                        <a:pt x="16973" y="8027"/>
                      </a:lnTo>
                      <a:lnTo>
                        <a:pt x="16355" y="7935"/>
                      </a:lnTo>
                      <a:lnTo>
                        <a:pt x="15805" y="7935"/>
                      </a:lnTo>
                      <a:lnTo>
                        <a:pt x="15118" y="8027"/>
                      </a:lnTo>
                      <a:lnTo>
                        <a:pt x="14614" y="8144"/>
                      </a:lnTo>
                      <a:lnTo>
                        <a:pt x="14064" y="8422"/>
                      </a:lnTo>
                      <a:lnTo>
                        <a:pt x="13606" y="8886"/>
                      </a:lnTo>
                      <a:lnTo>
                        <a:pt x="13217" y="9327"/>
                      </a:lnTo>
                      <a:lnTo>
                        <a:pt x="13606" y="8538"/>
                      </a:lnTo>
                      <a:lnTo>
                        <a:pt x="13950" y="7935"/>
                      </a:lnTo>
                      <a:lnTo>
                        <a:pt x="14293" y="7123"/>
                      </a:lnTo>
                      <a:lnTo>
                        <a:pt x="14499" y="6519"/>
                      </a:lnTo>
                      <a:lnTo>
                        <a:pt x="14614" y="5823"/>
                      </a:lnTo>
                      <a:lnTo>
                        <a:pt x="14614" y="5220"/>
                      </a:lnTo>
                      <a:lnTo>
                        <a:pt x="14408" y="4524"/>
                      </a:lnTo>
                      <a:lnTo>
                        <a:pt x="14064" y="3898"/>
                      </a:lnTo>
                      <a:lnTo>
                        <a:pt x="13606" y="3225"/>
                      </a:lnTo>
                      <a:lnTo>
                        <a:pt x="13331" y="2598"/>
                      </a:lnTo>
                      <a:lnTo>
                        <a:pt x="13102" y="2042"/>
                      </a:lnTo>
                      <a:lnTo>
                        <a:pt x="12896" y="1485"/>
                      </a:lnTo>
                      <a:lnTo>
                        <a:pt x="12781" y="1090"/>
                      </a:lnTo>
                      <a:lnTo>
                        <a:pt x="12667" y="626"/>
                      </a:lnTo>
                      <a:lnTo>
                        <a:pt x="12667" y="278"/>
                      </a:lnTo>
                      <a:lnTo>
                        <a:pt x="12667" y="0"/>
                      </a:lnTo>
                      <a:lnTo>
                        <a:pt x="12163" y="394"/>
                      </a:lnTo>
                      <a:lnTo>
                        <a:pt x="11728" y="974"/>
                      </a:lnTo>
                      <a:lnTo>
                        <a:pt x="11155" y="1601"/>
                      </a:lnTo>
                      <a:lnTo>
                        <a:pt x="10766" y="2390"/>
                      </a:lnTo>
                      <a:lnTo>
                        <a:pt x="10330" y="3109"/>
                      </a:lnTo>
                      <a:lnTo>
                        <a:pt x="10101" y="3898"/>
                      </a:lnTo>
                      <a:lnTo>
                        <a:pt x="9987" y="4524"/>
                      </a:lnTo>
                      <a:lnTo>
                        <a:pt x="10101" y="5220"/>
                      </a:lnTo>
                      <a:lnTo>
                        <a:pt x="10216" y="5823"/>
                      </a:lnTo>
                      <a:lnTo>
                        <a:pt x="10330" y="6403"/>
                      </a:lnTo>
                      <a:lnTo>
                        <a:pt x="10330" y="6914"/>
                      </a:lnTo>
                      <a:lnTo>
                        <a:pt x="10216" y="7471"/>
                      </a:lnTo>
                      <a:lnTo>
                        <a:pt x="10101" y="7935"/>
                      </a:lnTo>
                      <a:lnTo>
                        <a:pt x="9872" y="8329"/>
                      </a:lnTo>
                      <a:lnTo>
                        <a:pt x="9643" y="8654"/>
                      </a:lnTo>
                      <a:lnTo>
                        <a:pt x="9368" y="9002"/>
                      </a:lnTo>
                      <a:close/>
                    </a:path>
                  </a:pathLst>
                </a:custGeom>
                <a:solidFill>
                  <a:srgbClr val="0080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107763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7942" name="Group 534"/>
              <p:cNvGrpSpPr>
                <a:grpSpLocks/>
              </p:cNvGrpSpPr>
              <p:nvPr/>
            </p:nvGrpSpPr>
            <p:grpSpPr bwMode="auto">
              <a:xfrm>
                <a:off x="4464" y="2256"/>
                <a:ext cx="240" cy="288"/>
                <a:chOff x="3744" y="1920"/>
                <a:chExt cx="664" cy="696"/>
              </a:xfrm>
            </p:grpSpPr>
            <p:grpSp>
              <p:nvGrpSpPr>
                <p:cNvPr id="17943" name="Group 535"/>
                <p:cNvGrpSpPr>
                  <a:grpSpLocks/>
                </p:cNvGrpSpPr>
                <p:nvPr/>
              </p:nvGrpSpPr>
              <p:grpSpPr bwMode="auto">
                <a:xfrm rot="10650084">
                  <a:off x="3744" y="2064"/>
                  <a:ext cx="664" cy="552"/>
                  <a:chOff x="3744" y="2064"/>
                  <a:chExt cx="664" cy="552"/>
                </a:xfrm>
              </p:grpSpPr>
              <p:sp>
                <p:nvSpPr>
                  <p:cNvPr id="17944" name="Freeform 536"/>
                  <p:cNvSpPr>
                    <a:spLocks/>
                  </p:cNvSpPr>
                  <p:nvPr/>
                </p:nvSpPr>
                <p:spPr bwMode="auto">
                  <a:xfrm>
                    <a:off x="3744" y="2064"/>
                    <a:ext cx="296" cy="552"/>
                  </a:xfrm>
                  <a:custGeom>
                    <a:avLst/>
                    <a:gdLst>
                      <a:gd name="T0" fmla="*/ 296 w 296"/>
                      <a:gd name="T1" fmla="*/ 528 h 552"/>
                      <a:gd name="T2" fmla="*/ 104 w 296"/>
                      <a:gd name="T3" fmla="*/ 528 h 552"/>
                      <a:gd name="T4" fmla="*/ 8 w 296"/>
                      <a:gd name="T5" fmla="*/ 384 h 552"/>
                      <a:gd name="T6" fmla="*/ 56 w 296"/>
                      <a:gd name="T7" fmla="*/ 192 h 552"/>
                      <a:gd name="T8" fmla="*/ 200 w 296"/>
                      <a:gd name="T9" fmla="*/ 48 h 552"/>
                      <a:gd name="T10" fmla="*/ 296 w 296"/>
                      <a:gd name="T11" fmla="*/ 0 h 5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96" h="552">
                        <a:moveTo>
                          <a:pt x="296" y="528"/>
                        </a:moveTo>
                        <a:cubicBezTo>
                          <a:pt x="224" y="540"/>
                          <a:pt x="152" y="552"/>
                          <a:pt x="104" y="528"/>
                        </a:cubicBezTo>
                        <a:cubicBezTo>
                          <a:pt x="56" y="504"/>
                          <a:pt x="16" y="440"/>
                          <a:pt x="8" y="384"/>
                        </a:cubicBezTo>
                        <a:cubicBezTo>
                          <a:pt x="0" y="328"/>
                          <a:pt x="24" y="248"/>
                          <a:pt x="56" y="192"/>
                        </a:cubicBezTo>
                        <a:cubicBezTo>
                          <a:pt x="88" y="136"/>
                          <a:pt x="160" y="80"/>
                          <a:pt x="200" y="48"/>
                        </a:cubicBezTo>
                        <a:cubicBezTo>
                          <a:pt x="240" y="16"/>
                          <a:pt x="268" y="8"/>
                          <a:pt x="296" y="0"/>
                        </a:cubicBezTo>
                      </a:path>
                    </a:pathLst>
                  </a:custGeom>
                  <a:solidFill>
                    <a:srgbClr val="FF0000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7945" name="Freeform 537"/>
                  <p:cNvSpPr>
                    <a:spLocks/>
                  </p:cNvSpPr>
                  <p:nvPr/>
                </p:nvSpPr>
                <p:spPr bwMode="auto">
                  <a:xfrm flipH="1">
                    <a:off x="4032" y="2064"/>
                    <a:ext cx="376" cy="552"/>
                  </a:xfrm>
                  <a:custGeom>
                    <a:avLst/>
                    <a:gdLst>
                      <a:gd name="T0" fmla="*/ 296 w 296"/>
                      <a:gd name="T1" fmla="*/ 528 h 552"/>
                      <a:gd name="T2" fmla="*/ 104 w 296"/>
                      <a:gd name="T3" fmla="*/ 528 h 552"/>
                      <a:gd name="T4" fmla="*/ 8 w 296"/>
                      <a:gd name="T5" fmla="*/ 384 h 552"/>
                      <a:gd name="T6" fmla="*/ 56 w 296"/>
                      <a:gd name="T7" fmla="*/ 192 h 552"/>
                      <a:gd name="T8" fmla="*/ 200 w 296"/>
                      <a:gd name="T9" fmla="*/ 48 h 552"/>
                      <a:gd name="T10" fmla="*/ 296 w 296"/>
                      <a:gd name="T11" fmla="*/ 0 h 5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96" h="552">
                        <a:moveTo>
                          <a:pt x="296" y="528"/>
                        </a:moveTo>
                        <a:cubicBezTo>
                          <a:pt x="224" y="540"/>
                          <a:pt x="152" y="552"/>
                          <a:pt x="104" y="528"/>
                        </a:cubicBezTo>
                        <a:cubicBezTo>
                          <a:pt x="56" y="504"/>
                          <a:pt x="16" y="440"/>
                          <a:pt x="8" y="384"/>
                        </a:cubicBezTo>
                        <a:cubicBezTo>
                          <a:pt x="0" y="328"/>
                          <a:pt x="24" y="248"/>
                          <a:pt x="56" y="192"/>
                        </a:cubicBezTo>
                        <a:cubicBezTo>
                          <a:pt x="88" y="136"/>
                          <a:pt x="160" y="80"/>
                          <a:pt x="200" y="48"/>
                        </a:cubicBezTo>
                        <a:cubicBezTo>
                          <a:pt x="240" y="16"/>
                          <a:pt x="268" y="8"/>
                          <a:pt x="296" y="0"/>
                        </a:cubicBezTo>
                      </a:path>
                    </a:pathLst>
                  </a:custGeom>
                  <a:solidFill>
                    <a:srgbClr val="FF0000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17946" name="Freeform 538"/>
                <p:cNvSpPr>
                  <a:spLocks/>
                </p:cNvSpPr>
                <p:nvPr/>
              </p:nvSpPr>
              <p:spPr bwMode="auto">
                <a:xfrm flipV="1">
                  <a:off x="4128" y="2208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947" name="Freeform 539"/>
                <p:cNvSpPr>
                  <a:spLocks/>
                </p:cNvSpPr>
                <p:nvPr/>
              </p:nvSpPr>
              <p:spPr bwMode="auto">
                <a:xfrm flipV="1">
                  <a:off x="3888" y="216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948" name="Freeform 540"/>
                <p:cNvSpPr>
                  <a:spLocks/>
                </p:cNvSpPr>
                <p:nvPr/>
              </p:nvSpPr>
              <p:spPr bwMode="auto">
                <a:xfrm flipV="1">
                  <a:off x="3936" y="2208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949" name="Freeform 541"/>
                <p:cNvSpPr>
                  <a:spLocks/>
                </p:cNvSpPr>
                <p:nvPr/>
              </p:nvSpPr>
              <p:spPr bwMode="auto">
                <a:xfrm flipV="1">
                  <a:off x="4032" y="225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950" name="Freeform 542"/>
                <p:cNvSpPr>
                  <a:spLocks/>
                </p:cNvSpPr>
                <p:nvPr/>
              </p:nvSpPr>
              <p:spPr bwMode="auto">
                <a:xfrm flipV="1">
                  <a:off x="3984" y="2352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951" name="Freeform 543"/>
                <p:cNvSpPr>
                  <a:spLocks/>
                </p:cNvSpPr>
                <p:nvPr/>
              </p:nvSpPr>
              <p:spPr bwMode="auto">
                <a:xfrm flipV="1">
                  <a:off x="3936" y="240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952" name="Freeform 544"/>
                <p:cNvSpPr>
                  <a:spLocks/>
                </p:cNvSpPr>
                <p:nvPr/>
              </p:nvSpPr>
              <p:spPr bwMode="auto">
                <a:xfrm flipV="1">
                  <a:off x="3984" y="2448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953" name="Freeform 545"/>
                <p:cNvSpPr>
                  <a:spLocks/>
                </p:cNvSpPr>
                <p:nvPr/>
              </p:nvSpPr>
              <p:spPr bwMode="auto">
                <a:xfrm flipV="1">
                  <a:off x="4080" y="249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954" name="Freeform 546"/>
                <p:cNvSpPr>
                  <a:spLocks/>
                </p:cNvSpPr>
                <p:nvPr/>
              </p:nvSpPr>
              <p:spPr bwMode="auto">
                <a:xfrm flipV="1">
                  <a:off x="3840" y="225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955" name="Freeform 547"/>
                <p:cNvSpPr>
                  <a:spLocks/>
                </p:cNvSpPr>
                <p:nvPr/>
              </p:nvSpPr>
              <p:spPr bwMode="auto">
                <a:xfrm flipV="1">
                  <a:off x="3888" y="2304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956" name="Freeform 548"/>
                <p:cNvSpPr>
                  <a:spLocks/>
                </p:cNvSpPr>
                <p:nvPr/>
              </p:nvSpPr>
              <p:spPr bwMode="auto">
                <a:xfrm flipH="1" flipV="1">
                  <a:off x="4080" y="240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957" name="Freeform 549"/>
                <p:cNvSpPr>
                  <a:spLocks/>
                </p:cNvSpPr>
                <p:nvPr/>
              </p:nvSpPr>
              <p:spPr bwMode="auto">
                <a:xfrm flipH="1" flipV="1">
                  <a:off x="4176" y="240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958" name="Freeform 550"/>
                <p:cNvSpPr>
                  <a:spLocks/>
                </p:cNvSpPr>
                <p:nvPr/>
              </p:nvSpPr>
              <p:spPr bwMode="auto">
                <a:xfrm flipH="1" flipV="1">
                  <a:off x="4128" y="2304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959" name="Freeform 551"/>
                <p:cNvSpPr>
                  <a:spLocks/>
                </p:cNvSpPr>
                <p:nvPr/>
              </p:nvSpPr>
              <p:spPr bwMode="auto">
                <a:xfrm flipH="1" flipV="1">
                  <a:off x="4224" y="225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960" name="Freeform 552"/>
                <p:cNvSpPr>
                  <a:spLocks/>
                </p:cNvSpPr>
                <p:nvPr/>
              </p:nvSpPr>
              <p:spPr bwMode="auto">
                <a:xfrm flipH="1" flipV="1">
                  <a:off x="4224" y="216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961" name="plant"/>
                <p:cNvSpPr>
                  <a:spLocks noEditPoints="1" noChangeArrowheads="1"/>
                </p:cNvSpPr>
                <p:nvPr/>
              </p:nvSpPr>
              <p:spPr bwMode="auto">
                <a:xfrm>
                  <a:off x="3888" y="1920"/>
                  <a:ext cx="378" cy="234"/>
                </a:xfrm>
                <a:custGeom>
                  <a:avLst/>
                  <a:gdLst>
                    <a:gd name="T0" fmla="*/ 0 w 21600"/>
                    <a:gd name="T1" fmla="*/ 0 h 21600"/>
                    <a:gd name="T2" fmla="*/ 10800 w 21600"/>
                    <a:gd name="T3" fmla="*/ 0 h 21600"/>
                    <a:gd name="T4" fmla="*/ 21600 w 21600"/>
                    <a:gd name="T5" fmla="*/ 0 h 21600"/>
                    <a:gd name="T6" fmla="*/ 21600 w 21600"/>
                    <a:gd name="T7" fmla="*/ 10800 h 21600"/>
                    <a:gd name="T8" fmla="*/ 21600 w 21600"/>
                    <a:gd name="T9" fmla="*/ 21600 h 21600"/>
                    <a:gd name="T10" fmla="*/ 10800 w 21600"/>
                    <a:gd name="T11" fmla="*/ 21600 h 21600"/>
                    <a:gd name="T12" fmla="*/ 0 w 21600"/>
                    <a:gd name="T13" fmla="*/ 21600 h 21600"/>
                    <a:gd name="T14" fmla="*/ 0 w 21600"/>
                    <a:gd name="T15" fmla="*/ 10800 h 21600"/>
                    <a:gd name="T16" fmla="*/ 7100 w 21600"/>
                    <a:gd name="T17" fmla="*/ 10092 h 21600"/>
                    <a:gd name="T18" fmla="*/ 14545 w 21600"/>
                    <a:gd name="T19" fmla="*/ 13573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9368" y="9002"/>
                      </a:moveTo>
                      <a:lnTo>
                        <a:pt x="9254" y="8422"/>
                      </a:lnTo>
                      <a:lnTo>
                        <a:pt x="9139" y="7935"/>
                      </a:lnTo>
                      <a:lnTo>
                        <a:pt x="8819" y="7355"/>
                      </a:lnTo>
                      <a:lnTo>
                        <a:pt x="8475" y="6728"/>
                      </a:lnTo>
                      <a:lnTo>
                        <a:pt x="8040" y="6287"/>
                      </a:lnTo>
                      <a:lnTo>
                        <a:pt x="7421" y="5707"/>
                      </a:lnTo>
                      <a:lnTo>
                        <a:pt x="6574" y="5429"/>
                      </a:lnTo>
                      <a:lnTo>
                        <a:pt x="5452" y="5313"/>
                      </a:lnTo>
                      <a:lnTo>
                        <a:pt x="4856" y="5220"/>
                      </a:lnTo>
                      <a:lnTo>
                        <a:pt x="4169" y="5220"/>
                      </a:lnTo>
                      <a:lnTo>
                        <a:pt x="3665" y="5104"/>
                      </a:lnTo>
                      <a:lnTo>
                        <a:pt x="3001" y="4872"/>
                      </a:lnTo>
                      <a:lnTo>
                        <a:pt x="2497" y="4756"/>
                      </a:lnTo>
                      <a:lnTo>
                        <a:pt x="2062" y="4408"/>
                      </a:lnTo>
                      <a:lnTo>
                        <a:pt x="1603" y="4083"/>
                      </a:lnTo>
                      <a:lnTo>
                        <a:pt x="1283" y="3689"/>
                      </a:lnTo>
                      <a:lnTo>
                        <a:pt x="1283" y="4315"/>
                      </a:lnTo>
                      <a:lnTo>
                        <a:pt x="1489" y="5104"/>
                      </a:lnTo>
                      <a:lnTo>
                        <a:pt x="1832" y="6055"/>
                      </a:lnTo>
                      <a:lnTo>
                        <a:pt x="2382" y="6914"/>
                      </a:lnTo>
                      <a:lnTo>
                        <a:pt x="2680" y="7471"/>
                      </a:lnTo>
                      <a:lnTo>
                        <a:pt x="3115" y="7935"/>
                      </a:lnTo>
                      <a:lnTo>
                        <a:pt x="3573" y="8213"/>
                      </a:lnTo>
                      <a:lnTo>
                        <a:pt x="4077" y="8654"/>
                      </a:lnTo>
                      <a:lnTo>
                        <a:pt x="4627" y="9002"/>
                      </a:lnTo>
                      <a:lnTo>
                        <a:pt x="5245" y="9234"/>
                      </a:lnTo>
                      <a:lnTo>
                        <a:pt x="6024" y="9443"/>
                      </a:lnTo>
                      <a:lnTo>
                        <a:pt x="6757" y="9628"/>
                      </a:lnTo>
                      <a:lnTo>
                        <a:pt x="5177" y="10069"/>
                      </a:lnTo>
                      <a:lnTo>
                        <a:pt x="3963" y="10649"/>
                      </a:lnTo>
                      <a:lnTo>
                        <a:pt x="3344" y="11044"/>
                      </a:lnTo>
                      <a:lnTo>
                        <a:pt x="2886" y="11600"/>
                      </a:lnTo>
                      <a:lnTo>
                        <a:pt x="2497" y="12041"/>
                      </a:lnTo>
                      <a:lnTo>
                        <a:pt x="1947" y="12343"/>
                      </a:lnTo>
                      <a:lnTo>
                        <a:pt x="1168" y="12668"/>
                      </a:lnTo>
                      <a:lnTo>
                        <a:pt x="0" y="12900"/>
                      </a:lnTo>
                      <a:lnTo>
                        <a:pt x="435" y="13248"/>
                      </a:lnTo>
                      <a:lnTo>
                        <a:pt x="779" y="13456"/>
                      </a:lnTo>
                      <a:lnTo>
                        <a:pt x="1283" y="13642"/>
                      </a:lnTo>
                      <a:lnTo>
                        <a:pt x="1718" y="13758"/>
                      </a:lnTo>
                      <a:lnTo>
                        <a:pt x="2680" y="13851"/>
                      </a:lnTo>
                      <a:lnTo>
                        <a:pt x="3573" y="13758"/>
                      </a:lnTo>
                      <a:lnTo>
                        <a:pt x="4512" y="13526"/>
                      </a:lnTo>
                      <a:lnTo>
                        <a:pt x="5360" y="13248"/>
                      </a:lnTo>
                      <a:lnTo>
                        <a:pt x="6139" y="12900"/>
                      </a:lnTo>
                      <a:lnTo>
                        <a:pt x="6757" y="12552"/>
                      </a:lnTo>
                      <a:lnTo>
                        <a:pt x="6459" y="13132"/>
                      </a:lnTo>
                      <a:lnTo>
                        <a:pt x="6139" y="13642"/>
                      </a:lnTo>
                      <a:lnTo>
                        <a:pt x="5910" y="14199"/>
                      </a:lnTo>
                      <a:lnTo>
                        <a:pt x="5681" y="14663"/>
                      </a:lnTo>
                      <a:lnTo>
                        <a:pt x="5681" y="15150"/>
                      </a:lnTo>
                      <a:lnTo>
                        <a:pt x="5681" y="15730"/>
                      </a:lnTo>
                      <a:lnTo>
                        <a:pt x="5681" y="16241"/>
                      </a:lnTo>
                      <a:lnTo>
                        <a:pt x="5795" y="16913"/>
                      </a:lnTo>
                      <a:lnTo>
                        <a:pt x="5910" y="17586"/>
                      </a:lnTo>
                      <a:lnTo>
                        <a:pt x="5910" y="18213"/>
                      </a:lnTo>
                      <a:lnTo>
                        <a:pt x="5795" y="18885"/>
                      </a:lnTo>
                      <a:lnTo>
                        <a:pt x="5566" y="19396"/>
                      </a:lnTo>
                      <a:lnTo>
                        <a:pt x="5245" y="19976"/>
                      </a:lnTo>
                      <a:lnTo>
                        <a:pt x="4971" y="20370"/>
                      </a:lnTo>
                      <a:lnTo>
                        <a:pt x="4512" y="20811"/>
                      </a:lnTo>
                      <a:lnTo>
                        <a:pt x="4077" y="21043"/>
                      </a:lnTo>
                      <a:lnTo>
                        <a:pt x="5177" y="20927"/>
                      </a:lnTo>
                      <a:lnTo>
                        <a:pt x="6253" y="20486"/>
                      </a:lnTo>
                      <a:lnTo>
                        <a:pt x="7421" y="19976"/>
                      </a:lnTo>
                      <a:lnTo>
                        <a:pt x="8361" y="19187"/>
                      </a:lnTo>
                      <a:lnTo>
                        <a:pt x="8819" y="18769"/>
                      </a:lnTo>
                      <a:lnTo>
                        <a:pt x="9139" y="18213"/>
                      </a:lnTo>
                      <a:lnTo>
                        <a:pt x="9437" y="17772"/>
                      </a:lnTo>
                      <a:lnTo>
                        <a:pt x="9643" y="17261"/>
                      </a:lnTo>
                      <a:lnTo>
                        <a:pt x="9872" y="16681"/>
                      </a:lnTo>
                      <a:lnTo>
                        <a:pt x="9872" y="16171"/>
                      </a:lnTo>
                      <a:lnTo>
                        <a:pt x="9872" y="15614"/>
                      </a:lnTo>
                      <a:lnTo>
                        <a:pt x="9758" y="15057"/>
                      </a:lnTo>
                      <a:lnTo>
                        <a:pt x="10216" y="15498"/>
                      </a:lnTo>
                      <a:lnTo>
                        <a:pt x="10537" y="16241"/>
                      </a:lnTo>
                      <a:lnTo>
                        <a:pt x="10834" y="17145"/>
                      </a:lnTo>
                      <a:lnTo>
                        <a:pt x="11041" y="18213"/>
                      </a:lnTo>
                      <a:lnTo>
                        <a:pt x="11155" y="19187"/>
                      </a:lnTo>
                      <a:lnTo>
                        <a:pt x="11155" y="20185"/>
                      </a:lnTo>
                      <a:lnTo>
                        <a:pt x="11155" y="20579"/>
                      </a:lnTo>
                      <a:lnTo>
                        <a:pt x="11041" y="21043"/>
                      </a:lnTo>
                      <a:lnTo>
                        <a:pt x="10926" y="21391"/>
                      </a:lnTo>
                      <a:lnTo>
                        <a:pt x="10766" y="21600"/>
                      </a:lnTo>
                      <a:lnTo>
                        <a:pt x="11499" y="21484"/>
                      </a:lnTo>
                      <a:lnTo>
                        <a:pt x="12323" y="21043"/>
                      </a:lnTo>
                      <a:lnTo>
                        <a:pt x="13102" y="20370"/>
                      </a:lnTo>
                      <a:lnTo>
                        <a:pt x="13606" y="19628"/>
                      </a:lnTo>
                      <a:lnTo>
                        <a:pt x="13950" y="19071"/>
                      </a:lnTo>
                      <a:lnTo>
                        <a:pt x="14064" y="18677"/>
                      </a:lnTo>
                      <a:lnTo>
                        <a:pt x="14179" y="18097"/>
                      </a:lnTo>
                      <a:lnTo>
                        <a:pt x="14293" y="17586"/>
                      </a:lnTo>
                      <a:lnTo>
                        <a:pt x="14179" y="16913"/>
                      </a:lnTo>
                      <a:lnTo>
                        <a:pt x="14064" y="16241"/>
                      </a:lnTo>
                      <a:lnTo>
                        <a:pt x="13835" y="15614"/>
                      </a:lnTo>
                      <a:lnTo>
                        <a:pt x="13560" y="14872"/>
                      </a:lnTo>
                      <a:lnTo>
                        <a:pt x="13950" y="14941"/>
                      </a:lnTo>
                      <a:lnTo>
                        <a:pt x="14408" y="15150"/>
                      </a:lnTo>
                      <a:lnTo>
                        <a:pt x="14843" y="15266"/>
                      </a:lnTo>
                      <a:lnTo>
                        <a:pt x="15232" y="15614"/>
                      </a:lnTo>
                      <a:lnTo>
                        <a:pt x="15576" y="15846"/>
                      </a:lnTo>
                      <a:lnTo>
                        <a:pt x="15897" y="16171"/>
                      </a:lnTo>
                      <a:lnTo>
                        <a:pt x="16126" y="16473"/>
                      </a:lnTo>
                      <a:lnTo>
                        <a:pt x="16240" y="16913"/>
                      </a:lnTo>
                      <a:lnTo>
                        <a:pt x="16515" y="17261"/>
                      </a:lnTo>
                      <a:lnTo>
                        <a:pt x="17088" y="17586"/>
                      </a:lnTo>
                      <a:lnTo>
                        <a:pt x="17798" y="17865"/>
                      </a:lnTo>
                      <a:lnTo>
                        <a:pt x="18576" y="18097"/>
                      </a:lnTo>
                      <a:lnTo>
                        <a:pt x="19424" y="18213"/>
                      </a:lnTo>
                      <a:lnTo>
                        <a:pt x="20317" y="18213"/>
                      </a:lnTo>
                      <a:lnTo>
                        <a:pt x="21050" y="18213"/>
                      </a:lnTo>
                      <a:lnTo>
                        <a:pt x="21600" y="17865"/>
                      </a:lnTo>
                      <a:lnTo>
                        <a:pt x="21165" y="17656"/>
                      </a:lnTo>
                      <a:lnTo>
                        <a:pt x="20592" y="17470"/>
                      </a:lnTo>
                      <a:lnTo>
                        <a:pt x="20088" y="17029"/>
                      </a:lnTo>
                      <a:lnTo>
                        <a:pt x="19653" y="16681"/>
                      </a:lnTo>
                      <a:lnTo>
                        <a:pt x="19195" y="16241"/>
                      </a:lnTo>
                      <a:lnTo>
                        <a:pt x="18920" y="15962"/>
                      </a:lnTo>
                      <a:lnTo>
                        <a:pt x="18576" y="15498"/>
                      </a:lnTo>
                      <a:lnTo>
                        <a:pt x="18576" y="15057"/>
                      </a:lnTo>
                      <a:lnTo>
                        <a:pt x="18485" y="14756"/>
                      </a:lnTo>
                      <a:lnTo>
                        <a:pt x="18256" y="14199"/>
                      </a:lnTo>
                      <a:lnTo>
                        <a:pt x="17912" y="13526"/>
                      </a:lnTo>
                      <a:lnTo>
                        <a:pt x="17523" y="13016"/>
                      </a:lnTo>
                      <a:lnTo>
                        <a:pt x="16973" y="12436"/>
                      </a:lnTo>
                      <a:lnTo>
                        <a:pt x="16355" y="12041"/>
                      </a:lnTo>
                      <a:lnTo>
                        <a:pt x="16011" y="11832"/>
                      </a:lnTo>
                      <a:lnTo>
                        <a:pt x="15690" y="11716"/>
                      </a:lnTo>
                      <a:lnTo>
                        <a:pt x="15232" y="11716"/>
                      </a:lnTo>
                      <a:lnTo>
                        <a:pt x="14843" y="11716"/>
                      </a:lnTo>
                      <a:lnTo>
                        <a:pt x="15461" y="11252"/>
                      </a:lnTo>
                      <a:lnTo>
                        <a:pt x="16126" y="10858"/>
                      </a:lnTo>
                      <a:lnTo>
                        <a:pt x="16973" y="10649"/>
                      </a:lnTo>
                      <a:lnTo>
                        <a:pt x="17798" y="10417"/>
                      </a:lnTo>
                      <a:lnTo>
                        <a:pt x="18806" y="10301"/>
                      </a:lnTo>
                      <a:lnTo>
                        <a:pt x="19653" y="10301"/>
                      </a:lnTo>
                      <a:lnTo>
                        <a:pt x="20478" y="10417"/>
                      </a:lnTo>
                      <a:lnTo>
                        <a:pt x="21256" y="10533"/>
                      </a:lnTo>
                      <a:lnTo>
                        <a:pt x="20707" y="9837"/>
                      </a:lnTo>
                      <a:lnTo>
                        <a:pt x="19859" y="9234"/>
                      </a:lnTo>
                      <a:lnTo>
                        <a:pt x="18806" y="8538"/>
                      </a:lnTo>
                      <a:lnTo>
                        <a:pt x="17637" y="8144"/>
                      </a:lnTo>
                      <a:lnTo>
                        <a:pt x="16973" y="8027"/>
                      </a:lnTo>
                      <a:lnTo>
                        <a:pt x="16355" y="7935"/>
                      </a:lnTo>
                      <a:lnTo>
                        <a:pt x="15805" y="7935"/>
                      </a:lnTo>
                      <a:lnTo>
                        <a:pt x="15118" y="8027"/>
                      </a:lnTo>
                      <a:lnTo>
                        <a:pt x="14614" y="8144"/>
                      </a:lnTo>
                      <a:lnTo>
                        <a:pt x="14064" y="8422"/>
                      </a:lnTo>
                      <a:lnTo>
                        <a:pt x="13606" y="8886"/>
                      </a:lnTo>
                      <a:lnTo>
                        <a:pt x="13217" y="9327"/>
                      </a:lnTo>
                      <a:lnTo>
                        <a:pt x="13606" y="8538"/>
                      </a:lnTo>
                      <a:lnTo>
                        <a:pt x="13950" y="7935"/>
                      </a:lnTo>
                      <a:lnTo>
                        <a:pt x="14293" y="7123"/>
                      </a:lnTo>
                      <a:lnTo>
                        <a:pt x="14499" y="6519"/>
                      </a:lnTo>
                      <a:lnTo>
                        <a:pt x="14614" y="5823"/>
                      </a:lnTo>
                      <a:lnTo>
                        <a:pt x="14614" y="5220"/>
                      </a:lnTo>
                      <a:lnTo>
                        <a:pt x="14408" y="4524"/>
                      </a:lnTo>
                      <a:lnTo>
                        <a:pt x="14064" y="3898"/>
                      </a:lnTo>
                      <a:lnTo>
                        <a:pt x="13606" y="3225"/>
                      </a:lnTo>
                      <a:lnTo>
                        <a:pt x="13331" y="2598"/>
                      </a:lnTo>
                      <a:lnTo>
                        <a:pt x="13102" y="2042"/>
                      </a:lnTo>
                      <a:lnTo>
                        <a:pt x="12896" y="1485"/>
                      </a:lnTo>
                      <a:lnTo>
                        <a:pt x="12781" y="1090"/>
                      </a:lnTo>
                      <a:lnTo>
                        <a:pt x="12667" y="626"/>
                      </a:lnTo>
                      <a:lnTo>
                        <a:pt x="12667" y="278"/>
                      </a:lnTo>
                      <a:lnTo>
                        <a:pt x="12667" y="0"/>
                      </a:lnTo>
                      <a:lnTo>
                        <a:pt x="12163" y="394"/>
                      </a:lnTo>
                      <a:lnTo>
                        <a:pt x="11728" y="974"/>
                      </a:lnTo>
                      <a:lnTo>
                        <a:pt x="11155" y="1601"/>
                      </a:lnTo>
                      <a:lnTo>
                        <a:pt x="10766" y="2390"/>
                      </a:lnTo>
                      <a:lnTo>
                        <a:pt x="10330" y="3109"/>
                      </a:lnTo>
                      <a:lnTo>
                        <a:pt x="10101" y="3898"/>
                      </a:lnTo>
                      <a:lnTo>
                        <a:pt x="9987" y="4524"/>
                      </a:lnTo>
                      <a:lnTo>
                        <a:pt x="10101" y="5220"/>
                      </a:lnTo>
                      <a:lnTo>
                        <a:pt x="10216" y="5823"/>
                      </a:lnTo>
                      <a:lnTo>
                        <a:pt x="10330" y="6403"/>
                      </a:lnTo>
                      <a:lnTo>
                        <a:pt x="10330" y="6914"/>
                      </a:lnTo>
                      <a:lnTo>
                        <a:pt x="10216" y="7471"/>
                      </a:lnTo>
                      <a:lnTo>
                        <a:pt x="10101" y="7935"/>
                      </a:lnTo>
                      <a:lnTo>
                        <a:pt x="9872" y="8329"/>
                      </a:lnTo>
                      <a:lnTo>
                        <a:pt x="9643" y="8654"/>
                      </a:lnTo>
                      <a:lnTo>
                        <a:pt x="9368" y="9002"/>
                      </a:lnTo>
                      <a:close/>
                    </a:path>
                  </a:pathLst>
                </a:custGeom>
                <a:solidFill>
                  <a:srgbClr val="0080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107763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17962" name="Freeform 554"/>
              <p:cNvSpPr>
                <a:spLocks/>
              </p:cNvSpPr>
              <p:nvPr/>
            </p:nvSpPr>
            <p:spPr bwMode="auto">
              <a:xfrm rot="2801507">
                <a:off x="3999" y="2346"/>
                <a:ext cx="225" cy="130"/>
              </a:xfrm>
              <a:custGeom>
                <a:avLst/>
                <a:gdLst>
                  <a:gd name="T0" fmla="*/ 0 w 507"/>
                  <a:gd name="T1" fmla="*/ 240 h 352"/>
                  <a:gd name="T2" fmla="*/ 336 w 507"/>
                  <a:gd name="T3" fmla="*/ 320 h 352"/>
                  <a:gd name="T4" fmla="*/ 496 w 507"/>
                  <a:gd name="T5" fmla="*/ 48 h 352"/>
                  <a:gd name="T6" fmla="*/ 400 w 507"/>
                  <a:gd name="T7" fmla="*/ 32 h 352"/>
                  <a:gd name="T8" fmla="*/ 288 w 507"/>
                  <a:gd name="T9" fmla="*/ 32 h 352"/>
                  <a:gd name="T10" fmla="*/ 96 w 507"/>
                  <a:gd name="T11" fmla="*/ 80 h 352"/>
                  <a:gd name="T12" fmla="*/ 48 w 507"/>
                  <a:gd name="T13" fmla="*/ 176 h 352"/>
                  <a:gd name="T14" fmla="*/ 0 w 507"/>
                  <a:gd name="T15" fmla="*/ 224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7" h="352">
                    <a:moveTo>
                      <a:pt x="0" y="240"/>
                    </a:moveTo>
                    <a:cubicBezTo>
                      <a:pt x="56" y="251"/>
                      <a:pt x="253" y="352"/>
                      <a:pt x="336" y="320"/>
                    </a:cubicBezTo>
                    <a:cubicBezTo>
                      <a:pt x="419" y="288"/>
                      <a:pt x="485" y="96"/>
                      <a:pt x="496" y="48"/>
                    </a:cubicBezTo>
                    <a:cubicBezTo>
                      <a:pt x="507" y="0"/>
                      <a:pt x="435" y="35"/>
                      <a:pt x="400" y="32"/>
                    </a:cubicBezTo>
                    <a:cubicBezTo>
                      <a:pt x="365" y="29"/>
                      <a:pt x="339" y="24"/>
                      <a:pt x="288" y="32"/>
                    </a:cubicBezTo>
                    <a:cubicBezTo>
                      <a:pt x="237" y="40"/>
                      <a:pt x="136" y="56"/>
                      <a:pt x="96" y="80"/>
                    </a:cubicBezTo>
                    <a:cubicBezTo>
                      <a:pt x="56" y="104"/>
                      <a:pt x="64" y="152"/>
                      <a:pt x="48" y="176"/>
                    </a:cubicBezTo>
                    <a:cubicBezTo>
                      <a:pt x="32" y="200"/>
                      <a:pt x="16" y="212"/>
                      <a:pt x="0" y="224"/>
                    </a:cubicBezTo>
                  </a:path>
                </a:pathLst>
              </a:custGeom>
              <a:solidFill>
                <a:srgbClr val="33CC33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963" name="Freeform 555"/>
              <p:cNvSpPr>
                <a:spLocks/>
              </p:cNvSpPr>
              <p:nvPr/>
            </p:nvSpPr>
            <p:spPr bwMode="auto">
              <a:xfrm rot="2801507">
                <a:off x="3984" y="2592"/>
                <a:ext cx="225" cy="130"/>
              </a:xfrm>
              <a:custGeom>
                <a:avLst/>
                <a:gdLst>
                  <a:gd name="T0" fmla="*/ 0 w 507"/>
                  <a:gd name="T1" fmla="*/ 240 h 352"/>
                  <a:gd name="T2" fmla="*/ 336 w 507"/>
                  <a:gd name="T3" fmla="*/ 320 h 352"/>
                  <a:gd name="T4" fmla="*/ 496 w 507"/>
                  <a:gd name="T5" fmla="*/ 48 h 352"/>
                  <a:gd name="T6" fmla="*/ 400 w 507"/>
                  <a:gd name="T7" fmla="*/ 32 h 352"/>
                  <a:gd name="T8" fmla="*/ 288 w 507"/>
                  <a:gd name="T9" fmla="*/ 32 h 352"/>
                  <a:gd name="T10" fmla="*/ 96 w 507"/>
                  <a:gd name="T11" fmla="*/ 80 h 352"/>
                  <a:gd name="T12" fmla="*/ 48 w 507"/>
                  <a:gd name="T13" fmla="*/ 176 h 352"/>
                  <a:gd name="T14" fmla="*/ 0 w 507"/>
                  <a:gd name="T15" fmla="*/ 224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7" h="352">
                    <a:moveTo>
                      <a:pt x="0" y="240"/>
                    </a:moveTo>
                    <a:cubicBezTo>
                      <a:pt x="56" y="251"/>
                      <a:pt x="253" y="352"/>
                      <a:pt x="336" y="320"/>
                    </a:cubicBezTo>
                    <a:cubicBezTo>
                      <a:pt x="419" y="288"/>
                      <a:pt x="485" y="96"/>
                      <a:pt x="496" y="48"/>
                    </a:cubicBezTo>
                    <a:cubicBezTo>
                      <a:pt x="507" y="0"/>
                      <a:pt x="435" y="35"/>
                      <a:pt x="400" y="32"/>
                    </a:cubicBezTo>
                    <a:cubicBezTo>
                      <a:pt x="365" y="29"/>
                      <a:pt x="339" y="24"/>
                      <a:pt x="288" y="32"/>
                    </a:cubicBezTo>
                    <a:cubicBezTo>
                      <a:pt x="237" y="40"/>
                      <a:pt x="136" y="56"/>
                      <a:pt x="96" y="80"/>
                    </a:cubicBezTo>
                    <a:cubicBezTo>
                      <a:pt x="56" y="104"/>
                      <a:pt x="64" y="152"/>
                      <a:pt x="48" y="176"/>
                    </a:cubicBezTo>
                    <a:cubicBezTo>
                      <a:pt x="32" y="200"/>
                      <a:pt x="16" y="212"/>
                      <a:pt x="0" y="224"/>
                    </a:cubicBezTo>
                  </a:path>
                </a:pathLst>
              </a:custGeom>
              <a:solidFill>
                <a:srgbClr val="33CC33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964" name="Freeform 556"/>
              <p:cNvSpPr>
                <a:spLocks/>
              </p:cNvSpPr>
              <p:nvPr/>
            </p:nvSpPr>
            <p:spPr bwMode="auto">
              <a:xfrm rot="9276658">
                <a:off x="4176" y="2544"/>
                <a:ext cx="225" cy="130"/>
              </a:xfrm>
              <a:custGeom>
                <a:avLst/>
                <a:gdLst>
                  <a:gd name="T0" fmla="*/ 0 w 507"/>
                  <a:gd name="T1" fmla="*/ 240 h 352"/>
                  <a:gd name="T2" fmla="*/ 336 w 507"/>
                  <a:gd name="T3" fmla="*/ 320 h 352"/>
                  <a:gd name="T4" fmla="*/ 496 w 507"/>
                  <a:gd name="T5" fmla="*/ 48 h 352"/>
                  <a:gd name="T6" fmla="*/ 400 w 507"/>
                  <a:gd name="T7" fmla="*/ 32 h 352"/>
                  <a:gd name="T8" fmla="*/ 288 w 507"/>
                  <a:gd name="T9" fmla="*/ 32 h 352"/>
                  <a:gd name="T10" fmla="*/ 96 w 507"/>
                  <a:gd name="T11" fmla="*/ 80 h 352"/>
                  <a:gd name="T12" fmla="*/ 48 w 507"/>
                  <a:gd name="T13" fmla="*/ 176 h 352"/>
                  <a:gd name="T14" fmla="*/ 0 w 507"/>
                  <a:gd name="T15" fmla="*/ 224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7" h="352">
                    <a:moveTo>
                      <a:pt x="0" y="240"/>
                    </a:moveTo>
                    <a:cubicBezTo>
                      <a:pt x="56" y="251"/>
                      <a:pt x="253" y="352"/>
                      <a:pt x="336" y="320"/>
                    </a:cubicBezTo>
                    <a:cubicBezTo>
                      <a:pt x="419" y="288"/>
                      <a:pt x="485" y="96"/>
                      <a:pt x="496" y="48"/>
                    </a:cubicBezTo>
                    <a:cubicBezTo>
                      <a:pt x="507" y="0"/>
                      <a:pt x="435" y="35"/>
                      <a:pt x="400" y="32"/>
                    </a:cubicBezTo>
                    <a:cubicBezTo>
                      <a:pt x="365" y="29"/>
                      <a:pt x="339" y="24"/>
                      <a:pt x="288" y="32"/>
                    </a:cubicBezTo>
                    <a:cubicBezTo>
                      <a:pt x="237" y="40"/>
                      <a:pt x="136" y="56"/>
                      <a:pt x="96" y="80"/>
                    </a:cubicBezTo>
                    <a:cubicBezTo>
                      <a:pt x="56" y="104"/>
                      <a:pt x="64" y="152"/>
                      <a:pt x="48" y="176"/>
                    </a:cubicBezTo>
                    <a:cubicBezTo>
                      <a:pt x="32" y="200"/>
                      <a:pt x="16" y="212"/>
                      <a:pt x="0" y="224"/>
                    </a:cubicBezTo>
                  </a:path>
                </a:pathLst>
              </a:custGeom>
              <a:solidFill>
                <a:srgbClr val="33CC33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18058" name="Group 650"/>
          <p:cNvGrpSpPr>
            <a:grpSpLocks/>
          </p:cNvGrpSpPr>
          <p:nvPr/>
        </p:nvGrpSpPr>
        <p:grpSpPr bwMode="auto">
          <a:xfrm>
            <a:off x="3070080" y="4735221"/>
            <a:ext cx="2247840" cy="1628811"/>
            <a:chOff x="1968" y="192"/>
            <a:chExt cx="1579" cy="1197"/>
          </a:xfrm>
        </p:grpSpPr>
        <p:grpSp>
          <p:nvGrpSpPr>
            <p:cNvPr id="18059" name="Group 651"/>
            <p:cNvGrpSpPr>
              <a:grpSpLocks/>
            </p:cNvGrpSpPr>
            <p:nvPr/>
          </p:nvGrpSpPr>
          <p:grpSpPr bwMode="auto">
            <a:xfrm>
              <a:off x="1968" y="192"/>
              <a:ext cx="1579" cy="1197"/>
              <a:chOff x="495" y="272"/>
              <a:chExt cx="1579" cy="1197"/>
            </a:xfrm>
          </p:grpSpPr>
          <p:sp>
            <p:nvSpPr>
              <p:cNvPr id="18060" name="Freeform 652"/>
              <p:cNvSpPr>
                <a:spLocks/>
              </p:cNvSpPr>
              <p:nvPr/>
            </p:nvSpPr>
            <p:spPr bwMode="auto">
              <a:xfrm rot="-23917262">
                <a:off x="763" y="507"/>
                <a:ext cx="1311" cy="962"/>
              </a:xfrm>
              <a:custGeom>
                <a:avLst/>
                <a:gdLst>
                  <a:gd name="T0" fmla="*/ 29 w 1746"/>
                  <a:gd name="T1" fmla="*/ 69 h 1169"/>
                  <a:gd name="T2" fmla="*/ 157 w 1746"/>
                  <a:gd name="T3" fmla="*/ 717 h 1169"/>
                  <a:gd name="T4" fmla="*/ 365 w 1746"/>
                  <a:gd name="T5" fmla="*/ 1029 h 1169"/>
                  <a:gd name="T6" fmla="*/ 557 w 1746"/>
                  <a:gd name="T7" fmla="*/ 1125 h 1169"/>
                  <a:gd name="T8" fmla="*/ 941 w 1746"/>
                  <a:gd name="T9" fmla="*/ 1125 h 1169"/>
                  <a:gd name="T10" fmla="*/ 1277 w 1746"/>
                  <a:gd name="T11" fmla="*/ 1117 h 1169"/>
                  <a:gd name="T12" fmla="*/ 1549 w 1746"/>
                  <a:gd name="T13" fmla="*/ 813 h 1169"/>
                  <a:gd name="T14" fmla="*/ 1661 w 1746"/>
                  <a:gd name="T15" fmla="*/ 477 h 1169"/>
                  <a:gd name="T16" fmla="*/ 1725 w 1746"/>
                  <a:gd name="T17" fmla="*/ 61 h 1169"/>
                  <a:gd name="T18" fmla="*/ 1533 w 1746"/>
                  <a:gd name="T19" fmla="*/ 109 h 1169"/>
                  <a:gd name="T20" fmla="*/ 1341 w 1746"/>
                  <a:gd name="T21" fmla="*/ 189 h 1169"/>
                  <a:gd name="T22" fmla="*/ 829 w 1746"/>
                  <a:gd name="T23" fmla="*/ 205 h 1169"/>
                  <a:gd name="T24" fmla="*/ 333 w 1746"/>
                  <a:gd name="T25" fmla="*/ 189 h 1169"/>
                  <a:gd name="T26" fmla="*/ 29 w 1746"/>
                  <a:gd name="T27" fmla="*/ 69 h 1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46" h="1169">
                    <a:moveTo>
                      <a:pt x="29" y="69"/>
                    </a:moveTo>
                    <a:cubicBezTo>
                      <a:pt x="0" y="157"/>
                      <a:pt x="101" y="557"/>
                      <a:pt x="157" y="717"/>
                    </a:cubicBezTo>
                    <a:cubicBezTo>
                      <a:pt x="213" y="877"/>
                      <a:pt x="298" y="961"/>
                      <a:pt x="365" y="1029"/>
                    </a:cubicBezTo>
                    <a:cubicBezTo>
                      <a:pt x="432" y="1097"/>
                      <a:pt x="461" y="1109"/>
                      <a:pt x="557" y="1125"/>
                    </a:cubicBezTo>
                    <a:cubicBezTo>
                      <a:pt x="653" y="1141"/>
                      <a:pt x="821" y="1126"/>
                      <a:pt x="941" y="1125"/>
                    </a:cubicBezTo>
                    <a:cubicBezTo>
                      <a:pt x="1061" y="1124"/>
                      <a:pt x="1176" y="1169"/>
                      <a:pt x="1277" y="1117"/>
                    </a:cubicBezTo>
                    <a:cubicBezTo>
                      <a:pt x="1378" y="1065"/>
                      <a:pt x="1485" y="920"/>
                      <a:pt x="1549" y="813"/>
                    </a:cubicBezTo>
                    <a:cubicBezTo>
                      <a:pt x="1613" y="706"/>
                      <a:pt x="1632" y="602"/>
                      <a:pt x="1661" y="477"/>
                    </a:cubicBezTo>
                    <a:cubicBezTo>
                      <a:pt x="1690" y="352"/>
                      <a:pt x="1746" y="122"/>
                      <a:pt x="1725" y="61"/>
                    </a:cubicBezTo>
                    <a:cubicBezTo>
                      <a:pt x="1704" y="0"/>
                      <a:pt x="1597" y="88"/>
                      <a:pt x="1533" y="109"/>
                    </a:cubicBezTo>
                    <a:cubicBezTo>
                      <a:pt x="1469" y="130"/>
                      <a:pt x="1458" y="173"/>
                      <a:pt x="1341" y="189"/>
                    </a:cubicBezTo>
                    <a:cubicBezTo>
                      <a:pt x="1224" y="205"/>
                      <a:pt x="997" y="205"/>
                      <a:pt x="829" y="205"/>
                    </a:cubicBezTo>
                    <a:cubicBezTo>
                      <a:pt x="661" y="205"/>
                      <a:pt x="466" y="212"/>
                      <a:pt x="333" y="189"/>
                    </a:cubicBezTo>
                    <a:cubicBezTo>
                      <a:pt x="200" y="166"/>
                      <a:pt x="92" y="94"/>
                      <a:pt x="29" y="69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50000">
                    <a:schemeClr val="bg1"/>
                  </a:gs>
                  <a:gs pos="100000">
                    <a:srgbClr val="00FFFF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8061" name="Oval 653"/>
              <p:cNvSpPr>
                <a:spLocks noChangeArrowheads="1"/>
              </p:cNvSpPr>
              <p:nvPr/>
            </p:nvSpPr>
            <p:spPr bwMode="auto">
              <a:xfrm rot="-23917262">
                <a:off x="495" y="511"/>
                <a:ext cx="1297" cy="276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CCFFFF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8062" name="Freeform 654"/>
              <p:cNvSpPr>
                <a:spLocks/>
              </p:cNvSpPr>
              <p:nvPr/>
            </p:nvSpPr>
            <p:spPr bwMode="auto">
              <a:xfrm rot="-23066662">
                <a:off x="1714" y="272"/>
                <a:ext cx="355" cy="671"/>
              </a:xfrm>
              <a:custGeom>
                <a:avLst/>
                <a:gdLst>
                  <a:gd name="T0" fmla="*/ 102 w 377"/>
                  <a:gd name="T1" fmla="*/ 270 h 623"/>
                  <a:gd name="T2" fmla="*/ 103 w 377"/>
                  <a:gd name="T3" fmla="*/ 248 h 623"/>
                  <a:gd name="T4" fmla="*/ 112 w 377"/>
                  <a:gd name="T5" fmla="*/ 203 h 623"/>
                  <a:gd name="T6" fmla="*/ 145 w 377"/>
                  <a:gd name="T7" fmla="*/ 149 h 623"/>
                  <a:gd name="T8" fmla="*/ 190 w 377"/>
                  <a:gd name="T9" fmla="*/ 92 h 623"/>
                  <a:gd name="T10" fmla="*/ 271 w 377"/>
                  <a:gd name="T11" fmla="*/ 83 h 623"/>
                  <a:gd name="T12" fmla="*/ 298 w 377"/>
                  <a:gd name="T13" fmla="*/ 158 h 623"/>
                  <a:gd name="T14" fmla="*/ 289 w 377"/>
                  <a:gd name="T15" fmla="*/ 245 h 623"/>
                  <a:gd name="T16" fmla="*/ 235 w 377"/>
                  <a:gd name="T17" fmla="*/ 332 h 623"/>
                  <a:gd name="T18" fmla="*/ 145 w 377"/>
                  <a:gd name="T19" fmla="*/ 389 h 623"/>
                  <a:gd name="T20" fmla="*/ 76 w 377"/>
                  <a:gd name="T21" fmla="*/ 425 h 623"/>
                  <a:gd name="T22" fmla="*/ 22 w 377"/>
                  <a:gd name="T23" fmla="*/ 479 h 623"/>
                  <a:gd name="T24" fmla="*/ 7 w 377"/>
                  <a:gd name="T25" fmla="*/ 554 h 623"/>
                  <a:gd name="T26" fmla="*/ 7 w 377"/>
                  <a:gd name="T27" fmla="*/ 619 h 623"/>
                  <a:gd name="T28" fmla="*/ 46 w 377"/>
                  <a:gd name="T29" fmla="*/ 581 h 623"/>
                  <a:gd name="T30" fmla="*/ 71 w 377"/>
                  <a:gd name="T31" fmla="*/ 497 h 623"/>
                  <a:gd name="T32" fmla="*/ 192 w 377"/>
                  <a:gd name="T33" fmla="*/ 444 h 623"/>
                  <a:gd name="T34" fmla="*/ 318 w 377"/>
                  <a:gd name="T35" fmla="*/ 354 h 623"/>
                  <a:gd name="T36" fmla="*/ 375 w 377"/>
                  <a:gd name="T37" fmla="*/ 167 h 623"/>
                  <a:gd name="T38" fmla="*/ 329 w 377"/>
                  <a:gd name="T39" fmla="*/ 31 h 623"/>
                  <a:gd name="T40" fmla="*/ 242 w 377"/>
                  <a:gd name="T41" fmla="*/ 0 h 623"/>
                  <a:gd name="T42" fmla="*/ 147 w 377"/>
                  <a:gd name="T43" fmla="*/ 34 h 623"/>
                  <a:gd name="T44" fmla="*/ 85 w 377"/>
                  <a:gd name="T45" fmla="*/ 102 h 623"/>
                  <a:gd name="T46" fmla="*/ 54 w 377"/>
                  <a:gd name="T47" fmla="*/ 230 h 623"/>
                  <a:gd name="T48" fmla="*/ 82 w 377"/>
                  <a:gd name="T49" fmla="*/ 295 h 623"/>
                  <a:gd name="T50" fmla="*/ 105 w 377"/>
                  <a:gd name="T51" fmla="*/ 295 h 623"/>
                  <a:gd name="T52" fmla="*/ 102 w 377"/>
                  <a:gd name="T53" fmla="*/ 270 h 6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77" h="623">
                    <a:moveTo>
                      <a:pt x="102" y="270"/>
                    </a:moveTo>
                    <a:cubicBezTo>
                      <a:pt x="102" y="262"/>
                      <a:pt x="101" y="259"/>
                      <a:pt x="103" y="248"/>
                    </a:cubicBezTo>
                    <a:cubicBezTo>
                      <a:pt x="105" y="237"/>
                      <a:pt x="105" y="219"/>
                      <a:pt x="112" y="203"/>
                    </a:cubicBezTo>
                    <a:cubicBezTo>
                      <a:pt x="119" y="187"/>
                      <a:pt x="132" y="167"/>
                      <a:pt x="145" y="149"/>
                    </a:cubicBezTo>
                    <a:cubicBezTo>
                      <a:pt x="158" y="131"/>
                      <a:pt x="169" y="103"/>
                      <a:pt x="190" y="92"/>
                    </a:cubicBezTo>
                    <a:cubicBezTo>
                      <a:pt x="211" y="81"/>
                      <a:pt x="253" y="72"/>
                      <a:pt x="271" y="83"/>
                    </a:cubicBezTo>
                    <a:cubicBezTo>
                      <a:pt x="289" y="94"/>
                      <a:pt x="295" y="131"/>
                      <a:pt x="298" y="158"/>
                    </a:cubicBezTo>
                    <a:cubicBezTo>
                      <a:pt x="301" y="185"/>
                      <a:pt x="299" y="216"/>
                      <a:pt x="289" y="245"/>
                    </a:cubicBezTo>
                    <a:cubicBezTo>
                      <a:pt x="279" y="274"/>
                      <a:pt x="259" y="308"/>
                      <a:pt x="235" y="332"/>
                    </a:cubicBezTo>
                    <a:cubicBezTo>
                      <a:pt x="211" y="356"/>
                      <a:pt x="171" y="374"/>
                      <a:pt x="145" y="389"/>
                    </a:cubicBezTo>
                    <a:cubicBezTo>
                      <a:pt x="119" y="404"/>
                      <a:pt x="96" y="410"/>
                      <a:pt x="76" y="425"/>
                    </a:cubicBezTo>
                    <a:cubicBezTo>
                      <a:pt x="56" y="440"/>
                      <a:pt x="33" y="458"/>
                      <a:pt x="22" y="479"/>
                    </a:cubicBezTo>
                    <a:cubicBezTo>
                      <a:pt x="11" y="500"/>
                      <a:pt x="9" y="531"/>
                      <a:pt x="7" y="554"/>
                    </a:cubicBezTo>
                    <a:cubicBezTo>
                      <a:pt x="5" y="577"/>
                      <a:pt x="0" y="615"/>
                      <a:pt x="7" y="619"/>
                    </a:cubicBezTo>
                    <a:cubicBezTo>
                      <a:pt x="13" y="623"/>
                      <a:pt x="36" y="601"/>
                      <a:pt x="46" y="581"/>
                    </a:cubicBezTo>
                    <a:cubicBezTo>
                      <a:pt x="56" y="560"/>
                      <a:pt x="47" y="520"/>
                      <a:pt x="71" y="497"/>
                    </a:cubicBezTo>
                    <a:cubicBezTo>
                      <a:pt x="95" y="474"/>
                      <a:pt x="151" y="468"/>
                      <a:pt x="192" y="444"/>
                    </a:cubicBezTo>
                    <a:cubicBezTo>
                      <a:pt x="233" y="420"/>
                      <a:pt x="287" y="401"/>
                      <a:pt x="318" y="354"/>
                    </a:cubicBezTo>
                    <a:cubicBezTo>
                      <a:pt x="349" y="307"/>
                      <a:pt x="373" y="220"/>
                      <a:pt x="375" y="167"/>
                    </a:cubicBezTo>
                    <a:cubicBezTo>
                      <a:pt x="377" y="113"/>
                      <a:pt x="352" y="59"/>
                      <a:pt x="329" y="31"/>
                    </a:cubicBezTo>
                    <a:cubicBezTo>
                      <a:pt x="307" y="3"/>
                      <a:pt x="272" y="0"/>
                      <a:pt x="242" y="0"/>
                    </a:cubicBezTo>
                    <a:cubicBezTo>
                      <a:pt x="212" y="0"/>
                      <a:pt x="173" y="18"/>
                      <a:pt x="147" y="34"/>
                    </a:cubicBezTo>
                    <a:cubicBezTo>
                      <a:pt x="121" y="51"/>
                      <a:pt x="100" y="69"/>
                      <a:pt x="85" y="102"/>
                    </a:cubicBezTo>
                    <a:cubicBezTo>
                      <a:pt x="70" y="136"/>
                      <a:pt x="55" y="198"/>
                      <a:pt x="54" y="230"/>
                    </a:cubicBezTo>
                    <a:cubicBezTo>
                      <a:pt x="53" y="262"/>
                      <a:pt x="74" y="285"/>
                      <a:pt x="82" y="295"/>
                    </a:cubicBezTo>
                    <a:cubicBezTo>
                      <a:pt x="91" y="305"/>
                      <a:pt x="102" y="299"/>
                      <a:pt x="105" y="295"/>
                    </a:cubicBezTo>
                    <a:cubicBezTo>
                      <a:pt x="108" y="291"/>
                      <a:pt x="104" y="278"/>
                      <a:pt x="102" y="27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50000">
                    <a:srgbClr val="00FFFF"/>
                  </a:gs>
                  <a:gs pos="100000">
                    <a:schemeClr val="bg1"/>
                  </a:gs>
                </a:gsLst>
                <a:lin ang="18900000" scaled="1"/>
              </a:gradFill>
              <a:ln w="31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8063" name="Group 655"/>
            <p:cNvGrpSpPr>
              <a:grpSpLocks/>
            </p:cNvGrpSpPr>
            <p:nvPr/>
          </p:nvGrpSpPr>
          <p:grpSpPr bwMode="auto">
            <a:xfrm rot="-2136471">
              <a:off x="2640" y="672"/>
              <a:ext cx="672" cy="624"/>
              <a:chOff x="3792" y="1920"/>
              <a:chExt cx="1056" cy="897"/>
            </a:xfrm>
          </p:grpSpPr>
          <p:sp>
            <p:nvSpPr>
              <p:cNvPr id="18064" name="Freeform 656"/>
              <p:cNvSpPr>
                <a:spLocks/>
              </p:cNvSpPr>
              <p:nvPr/>
            </p:nvSpPr>
            <p:spPr bwMode="auto">
              <a:xfrm rot="13937627">
                <a:off x="3919" y="2177"/>
                <a:ext cx="369" cy="336"/>
              </a:xfrm>
              <a:custGeom>
                <a:avLst/>
                <a:gdLst>
                  <a:gd name="T0" fmla="*/ 0 w 507"/>
                  <a:gd name="T1" fmla="*/ 240 h 352"/>
                  <a:gd name="T2" fmla="*/ 336 w 507"/>
                  <a:gd name="T3" fmla="*/ 320 h 352"/>
                  <a:gd name="T4" fmla="*/ 496 w 507"/>
                  <a:gd name="T5" fmla="*/ 48 h 352"/>
                  <a:gd name="T6" fmla="*/ 400 w 507"/>
                  <a:gd name="T7" fmla="*/ 32 h 352"/>
                  <a:gd name="T8" fmla="*/ 288 w 507"/>
                  <a:gd name="T9" fmla="*/ 32 h 352"/>
                  <a:gd name="T10" fmla="*/ 96 w 507"/>
                  <a:gd name="T11" fmla="*/ 80 h 352"/>
                  <a:gd name="T12" fmla="*/ 48 w 507"/>
                  <a:gd name="T13" fmla="*/ 176 h 352"/>
                  <a:gd name="T14" fmla="*/ 0 w 507"/>
                  <a:gd name="T15" fmla="*/ 224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7" h="352">
                    <a:moveTo>
                      <a:pt x="0" y="240"/>
                    </a:moveTo>
                    <a:cubicBezTo>
                      <a:pt x="56" y="251"/>
                      <a:pt x="253" y="352"/>
                      <a:pt x="336" y="320"/>
                    </a:cubicBezTo>
                    <a:cubicBezTo>
                      <a:pt x="419" y="288"/>
                      <a:pt x="485" y="96"/>
                      <a:pt x="496" y="48"/>
                    </a:cubicBezTo>
                    <a:cubicBezTo>
                      <a:pt x="507" y="0"/>
                      <a:pt x="435" y="35"/>
                      <a:pt x="400" y="32"/>
                    </a:cubicBezTo>
                    <a:cubicBezTo>
                      <a:pt x="365" y="29"/>
                      <a:pt x="339" y="24"/>
                      <a:pt x="288" y="32"/>
                    </a:cubicBezTo>
                    <a:cubicBezTo>
                      <a:pt x="237" y="40"/>
                      <a:pt x="136" y="56"/>
                      <a:pt x="96" y="80"/>
                    </a:cubicBezTo>
                    <a:cubicBezTo>
                      <a:pt x="56" y="104"/>
                      <a:pt x="64" y="152"/>
                      <a:pt x="48" y="176"/>
                    </a:cubicBezTo>
                    <a:cubicBezTo>
                      <a:pt x="32" y="200"/>
                      <a:pt x="16" y="212"/>
                      <a:pt x="0" y="224"/>
                    </a:cubicBezTo>
                  </a:path>
                </a:pathLst>
              </a:custGeom>
              <a:solidFill>
                <a:srgbClr val="008000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8065" name="Freeform 657"/>
              <p:cNvSpPr>
                <a:spLocks/>
              </p:cNvSpPr>
              <p:nvPr/>
            </p:nvSpPr>
            <p:spPr bwMode="auto">
              <a:xfrm rot="13937627">
                <a:off x="3871" y="2465"/>
                <a:ext cx="369" cy="336"/>
              </a:xfrm>
              <a:custGeom>
                <a:avLst/>
                <a:gdLst>
                  <a:gd name="T0" fmla="*/ 0 w 507"/>
                  <a:gd name="T1" fmla="*/ 240 h 352"/>
                  <a:gd name="T2" fmla="*/ 336 w 507"/>
                  <a:gd name="T3" fmla="*/ 320 h 352"/>
                  <a:gd name="T4" fmla="*/ 496 w 507"/>
                  <a:gd name="T5" fmla="*/ 48 h 352"/>
                  <a:gd name="T6" fmla="*/ 400 w 507"/>
                  <a:gd name="T7" fmla="*/ 32 h 352"/>
                  <a:gd name="T8" fmla="*/ 288 w 507"/>
                  <a:gd name="T9" fmla="*/ 32 h 352"/>
                  <a:gd name="T10" fmla="*/ 96 w 507"/>
                  <a:gd name="T11" fmla="*/ 80 h 352"/>
                  <a:gd name="T12" fmla="*/ 48 w 507"/>
                  <a:gd name="T13" fmla="*/ 176 h 352"/>
                  <a:gd name="T14" fmla="*/ 0 w 507"/>
                  <a:gd name="T15" fmla="*/ 224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7" h="352">
                    <a:moveTo>
                      <a:pt x="0" y="240"/>
                    </a:moveTo>
                    <a:cubicBezTo>
                      <a:pt x="56" y="251"/>
                      <a:pt x="253" y="352"/>
                      <a:pt x="336" y="320"/>
                    </a:cubicBezTo>
                    <a:cubicBezTo>
                      <a:pt x="419" y="288"/>
                      <a:pt x="485" y="96"/>
                      <a:pt x="496" y="48"/>
                    </a:cubicBezTo>
                    <a:cubicBezTo>
                      <a:pt x="507" y="0"/>
                      <a:pt x="435" y="35"/>
                      <a:pt x="400" y="32"/>
                    </a:cubicBezTo>
                    <a:cubicBezTo>
                      <a:pt x="365" y="29"/>
                      <a:pt x="339" y="24"/>
                      <a:pt x="288" y="32"/>
                    </a:cubicBezTo>
                    <a:cubicBezTo>
                      <a:pt x="237" y="40"/>
                      <a:pt x="136" y="56"/>
                      <a:pt x="96" y="80"/>
                    </a:cubicBezTo>
                    <a:cubicBezTo>
                      <a:pt x="56" y="104"/>
                      <a:pt x="64" y="152"/>
                      <a:pt x="48" y="176"/>
                    </a:cubicBezTo>
                    <a:cubicBezTo>
                      <a:pt x="32" y="200"/>
                      <a:pt x="16" y="212"/>
                      <a:pt x="0" y="224"/>
                    </a:cubicBezTo>
                  </a:path>
                </a:pathLst>
              </a:custGeom>
              <a:solidFill>
                <a:srgbClr val="008000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8066" name="Freeform 658"/>
              <p:cNvSpPr>
                <a:spLocks/>
              </p:cNvSpPr>
              <p:nvPr/>
            </p:nvSpPr>
            <p:spPr bwMode="auto">
              <a:xfrm rot="-1343585">
                <a:off x="4176" y="1968"/>
                <a:ext cx="480" cy="336"/>
              </a:xfrm>
              <a:custGeom>
                <a:avLst/>
                <a:gdLst>
                  <a:gd name="T0" fmla="*/ 0 w 507"/>
                  <a:gd name="T1" fmla="*/ 240 h 352"/>
                  <a:gd name="T2" fmla="*/ 336 w 507"/>
                  <a:gd name="T3" fmla="*/ 320 h 352"/>
                  <a:gd name="T4" fmla="*/ 496 w 507"/>
                  <a:gd name="T5" fmla="*/ 48 h 352"/>
                  <a:gd name="T6" fmla="*/ 400 w 507"/>
                  <a:gd name="T7" fmla="*/ 32 h 352"/>
                  <a:gd name="T8" fmla="*/ 288 w 507"/>
                  <a:gd name="T9" fmla="*/ 32 h 352"/>
                  <a:gd name="T10" fmla="*/ 96 w 507"/>
                  <a:gd name="T11" fmla="*/ 80 h 352"/>
                  <a:gd name="T12" fmla="*/ 48 w 507"/>
                  <a:gd name="T13" fmla="*/ 176 h 352"/>
                  <a:gd name="T14" fmla="*/ 0 w 507"/>
                  <a:gd name="T15" fmla="*/ 224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7" h="352">
                    <a:moveTo>
                      <a:pt x="0" y="240"/>
                    </a:moveTo>
                    <a:cubicBezTo>
                      <a:pt x="56" y="251"/>
                      <a:pt x="253" y="352"/>
                      <a:pt x="336" y="320"/>
                    </a:cubicBezTo>
                    <a:cubicBezTo>
                      <a:pt x="419" y="288"/>
                      <a:pt x="485" y="96"/>
                      <a:pt x="496" y="48"/>
                    </a:cubicBezTo>
                    <a:cubicBezTo>
                      <a:pt x="507" y="0"/>
                      <a:pt x="435" y="35"/>
                      <a:pt x="400" y="32"/>
                    </a:cubicBezTo>
                    <a:cubicBezTo>
                      <a:pt x="365" y="29"/>
                      <a:pt x="339" y="24"/>
                      <a:pt x="288" y="32"/>
                    </a:cubicBezTo>
                    <a:cubicBezTo>
                      <a:pt x="237" y="40"/>
                      <a:pt x="136" y="56"/>
                      <a:pt x="96" y="80"/>
                    </a:cubicBezTo>
                    <a:cubicBezTo>
                      <a:pt x="56" y="104"/>
                      <a:pt x="64" y="152"/>
                      <a:pt x="48" y="176"/>
                    </a:cubicBezTo>
                    <a:cubicBezTo>
                      <a:pt x="32" y="200"/>
                      <a:pt x="16" y="212"/>
                      <a:pt x="0" y="224"/>
                    </a:cubicBezTo>
                  </a:path>
                </a:pathLst>
              </a:custGeom>
              <a:solidFill>
                <a:srgbClr val="33CC33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8067" name="Freeform 659"/>
              <p:cNvSpPr>
                <a:spLocks/>
              </p:cNvSpPr>
              <p:nvPr/>
            </p:nvSpPr>
            <p:spPr bwMode="auto">
              <a:xfrm rot="2801507">
                <a:off x="3720" y="1992"/>
                <a:ext cx="480" cy="336"/>
              </a:xfrm>
              <a:custGeom>
                <a:avLst/>
                <a:gdLst>
                  <a:gd name="T0" fmla="*/ 0 w 507"/>
                  <a:gd name="T1" fmla="*/ 240 h 352"/>
                  <a:gd name="T2" fmla="*/ 336 w 507"/>
                  <a:gd name="T3" fmla="*/ 320 h 352"/>
                  <a:gd name="T4" fmla="*/ 496 w 507"/>
                  <a:gd name="T5" fmla="*/ 48 h 352"/>
                  <a:gd name="T6" fmla="*/ 400 w 507"/>
                  <a:gd name="T7" fmla="*/ 32 h 352"/>
                  <a:gd name="T8" fmla="*/ 288 w 507"/>
                  <a:gd name="T9" fmla="*/ 32 h 352"/>
                  <a:gd name="T10" fmla="*/ 96 w 507"/>
                  <a:gd name="T11" fmla="*/ 80 h 352"/>
                  <a:gd name="T12" fmla="*/ 48 w 507"/>
                  <a:gd name="T13" fmla="*/ 176 h 352"/>
                  <a:gd name="T14" fmla="*/ 0 w 507"/>
                  <a:gd name="T15" fmla="*/ 224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7" h="352">
                    <a:moveTo>
                      <a:pt x="0" y="240"/>
                    </a:moveTo>
                    <a:cubicBezTo>
                      <a:pt x="56" y="251"/>
                      <a:pt x="253" y="352"/>
                      <a:pt x="336" y="320"/>
                    </a:cubicBezTo>
                    <a:cubicBezTo>
                      <a:pt x="419" y="288"/>
                      <a:pt x="485" y="96"/>
                      <a:pt x="496" y="48"/>
                    </a:cubicBezTo>
                    <a:cubicBezTo>
                      <a:pt x="507" y="0"/>
                      <a:pt x="435" y="35"/>
                      <a:pt x="400" y="32"/>
                    </a:cubicBezTo>
                    <a:cubicBezTo>
                      <a:pt x="365" y="29"/>
                      <a:pt x="339" y="24"/>
                      <a:pt x="288" y="32"/>
                    </a:cubicBezTo>
                    <a:cubicBezTo>
                      <a:pt x="237" y="40"/>
                      <a:pt x="136" y="56"/>
                      <a:pt x="96" y="80"/>
                    </a:cubicBezTo>
                    <a:cubicBezTo>
                      <a:pt x="56" y="104"/>
                      <a:pt x="64" y="152"/>
                      <a:pt x="48" y="176"/>
                    </a:cubicBezTo>
                    <a:cubicBezTo>
                      <a:pt x="32" y="200"/>
                      <a:pt x="16" y="212"/>
                      <a:pt x="0" y="224"/>
                    </a:cubicBezTo>
                  </a:path>
                </a:pathLst>
              </a:custGeom>
              <a:solidFill>
                <a:srgbClr val="33CC33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8068" name="Group 660"/>
              <p:cNvGrpSpPr>
                <a:grpSpLocks/>
              </p:cNvGrpSpPr>
              <p:nvPr/>
            </p:nvGrpSpPr>
            <p:grpSpPr bwMode="auto">
              <a:xfrm>
                <a:off x="4464" y="2496"/>
                <a:ext cx="240" cy="288"/>
                <a:chOff x="3744" y="1920"/>
                <a:chExt cx="664" cy="696"/>
              </a:xfrm>
            </p:grpSpPr>
            <p:grpSp>
              <p:nvGrpSpPr>
                <p:cNvPr id="18069" name="Group 661"/>
                <p:cNvGrpSpPr>
                  <a:grpSpLocks/>
                </p:cNvGrpSpPr>
                <p:nvPr/>
              </p:nvGrpSpPr>
              <p:grpSpPr bwMode="auto">
                <a:xfrm rot="10650084">
                  <a:off x="3744" y="2064"/>
                  <a:ext cx="664" cy="552"/>
                  <a:chOff x="3744" y="2064"/>
                  <a:chExt cx="664" cy="552"/>
                </a:xfrm>
              </p:grpSpPr>
              <p:sp>
                <p:nvSpPr>
                  <p:cNvPr id="18070" name="Freeform 662"/>
                  <p:cNvSpPr>
                    <a:spLocks/>
                  </p:cNvSpPr>
                  <p:nvPr/>
                </p:nvSpPr>
                <p:spPr bwMode="auto">
                  <a:xfrm>
                    <a:off x="3744" y="2064"/>
                    <a:ext cx="296" cy="552"/>
                  </a:xfrm>
                  <a:custGeom>
                    <a:avLst/>
                    <a:gdLst>
                      <a:gd name="T0" fmla="*/ 296 w 296"/>
                      <a:gd name="T1" fmla="*/ 528 h 552"/>
                      <a:gd name="T2" fmla="*/ 104 w 296"/>
                      <a:gd name="T3" fmla="*/ 528 h 552"/>
                      <a:gd name="T4" fmla="*/ 8 w 296"/>
                      <a:gd name="T5" fmla="*/ 384 h 552"/>
                      <a:gd name="T6" fmla="*/ 56 w 296"/>
                      <a:gd name="T7" fmla="*/ 192 h 552"/>
                      <a:gd name="T8" fmla="*/ 200 w 296"/>
                      <a:gd name="T9" fmla="*/ 48 h 552"/>
                      <a:gd name="T10" fmla="*/ 296 w 296"/>
                      <a:gd name="T11" fmla="*/ 0 h 5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96" h="552">
                        <a:moveTo>
                          <a:pt x="296" y="528"/>
                        </a:moveTo>
                        <a:cubicBezTo>
                          <a:pt x="224" y="540"/>
                          <a:pt x="152" y="552"/>
                          <a:pt x="104" y="528"/>
                        </a:cubicBezTo>
                        <a:cubicBezTo>
                          <a:pt x="56" y="504"/>
                          <a:pt x="16" y="440"/>
                          <a:pt x="8" y="384"/>
                        </a:cubicBezTo>
                        <a:cubicBezTo>
                          <a:pt x="0" y="328"/>
                          <a:pt x="24" y="248"/>
                          <a:pt x="56" y="192"/>
                        </a:cubicBezTo>
                        <a:cubicBezTo>
                          <a:pt x="88" y="136"/>
                          <a:pt x="160" y="80"/>
                          <a:pt x="200" y="48"/>
                        </a:cubicBezTo>
                        <a:cubicBezTo>
                          <a:pt x="240" y="16"/>
                          <a:pt x="268" y="8"/>
                          <a:pt x="296" y="0"/>
                        </a:cubicBezTo>
                      </a:path>
                    </a:pathLst>
                  </a:custGeom>
                  <a:solidFill>
                    <a:srgbClr val="FF0000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8071" name="Freeform 663"/>
                  <p:cNvSpPr>
                    <a:spLocks/>
                  </p:cNvSpPr>
                  <p:nvPr/>
                </p:nvSpPr>
                <p:spPr bwMode="auto">
                  <a:xfrm flipH="1">
                    <a:off x="4032" y="2064"/>
                    <a:ext cx="376" cy="552"/>
                  </a:xfrm>
                  <a:custGeom>
                    <a:avLst/>
                    <a:gdLst>
                      <a:gd name="T0" fmla="*/ 296 w 296"/>
                      <a:gd name="T1" fmla="*/ 528 h 552"/>
                      <a:gd name="T2" fmla="*/ 104 w 296"/>
                      <a:gd name="T3" fmla="*/ 528 h 552"/>
                      <a:gd name="T4" fmla="*/ 8 w 296"/>
                      <a:gd name="T5" fmla="*/ 384 h 552"/>
                      <a:gd name="T6" fmla="*/ 56 w 296"/>
                      <a:gd name="T7" fmla="*/ 192 h 552"/>
                      <a:gd name="T8" fmla="*/ 200 w 296"/>
                      <a:gd name="T9" fmla="*/ 48 h 552"/>
                      <a:gd name="T10" fmla="*/ 296 w 296"/>
                      <a:gd name="T11" fmla="*/ 0 h 5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96" h="552">
                        <a:moveTo>
                          <a:pt x="296" y="528"/>
                        </a:moveTo>
                        <a:cubicBezTo>
                          <a:pt x="224" y="540"/>
                          <a:pt x="152" y="552"/>
                          <a:pt x="104" y="528"/>
                        </a:cubicBezTo>
                        <a:cubicBezTo>
                          <a:pt x="56" y="504"/>
                          <a:pt x="16" y="440"/>
                          <a:pt x="8" y="384"/>
                        </a:cubicBezTo>
                        <a:cubicBezTo>
                          <a:pt x="0" y="328"/>
                          <a:pt x="24" y="248"/>
                          <a:pt x="56" y="192"/>
                        </a:cubicBezTo>
                        <a:cubicBezTo>
                          <a:pt x="88" y="136"/>
                          <a:pt x="160" y="80"/>
                          <a:pt x="200" y="48"/>
                        </a:cubicBezTo>
                        <a:cubicBezTo>
                          <a:pt x="240" y="16"/>
                          <a:pt x="268" y="8"/>
                          <a:pt x="296" y="0"/>
                        </a:cubicBezTo>
                      </a:path>
                    </a:pathLst>
                  </a:custGeom>
                  <a:solidFill>
                    <a:srgbClr val="FF0000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18072" name="Freeform 664"/>
                <p:cNvSpPr>
                  <a:spLocks/>
                </p:cNvSpPr>
                <p:nvPr/>
              </p:nvSpPr>
              <p:spPr bwMode="auto">
                <a:xfrm flipV="1">
                  <a:off x="4128" y="2208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073" name="Freeform 665"/>
                <p:cNvSpPr>
                  <a:spLocks/>
                </p:cNvSpPr>
                <p:nvPr/>
              </p:nvSpPr>
              <p:spPr bwMode="auto">
                <a:xfrm flipV="1">
                  <a:off x="3888" y="216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074" name="Freeform 666"/>
                <p:cNvSpPr>
                  <a:spLocks/>
                </p:cNvSpPr>
                <p:nvPr/>
              </p:nvSpPr>
              <p:spPr bwMode="auto">
                <a:xfrm flipV="1">
                  <a:off x="3936" y="2208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075" name="Freeform 667"/>
                <p:cNvSpPr>
                  <a:spLocks/>
                </p:cNvSpPr>
                <p:nvPr/>
              </p:nvSpPr>
              <p:spPr bwMode="auto">
                <a:xfrm flipV="1">
                  <a:off x="4032" y="225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076" name="Freeform 668"/>
                <p:cNvSpPr>
                  <a:spLocks/>
                </p:cNvSpPr>
                <p:nvPr/>
              </p:nvSpPr>
              <p:spPr bwMode="auto">
                <a:xfrm flipV="1">
                  <a:off x="3984" y="2352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077" name="Freeform 669"/>
                <p:cNvSpPr>
                  <a:spLocks/>
                </p:cNvSpPr>
                <p:nvPr/>
              </p:nvSpPr>
              <p:spPr bwMode="auto">
                <a:xfrm flipV="1">
                  <a:off x="3936" y="240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078" name="Freeform 670"/>
                <p:cNvSpPr>
                  <a:spLocks/>
                </p:cNvSpPr>
                <p:nvPr/>
              </p:nvSpPr>
              <p:spPr bwMode="auto">
                <a:xfrm flipV="1">
                  <a:off x="3984" y="2448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079" name="Freeform 671"/>
                <p:cNvSpPr>
                  <a:spLocks/>
                </p:cNvSpPr>
                <p:nvPr/>
              </p:nvSpPr>
              <p:spPr bwMode="auto">
                <a:xfrm flipV="1">
                  <a:off x="4080" y="249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080" name="Freeform 672"/>
                <p:cNvSpPr>
                  <a:spLocks/>
                </p:cNvSpPr>
                <p:nvPr/>
              </p:nvSpPr>
              <p:spPr bwMode="auto">
                <a:xfrm flipV="1">
                  <a:off x="3840" y="225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081" name="Freeform 673"/>
                <p:cNvSpPr>
                  <a:spLocks/>
                </p:cNvSpPr>
                <p:nvPr/>
              </p:nvSpPr>
              <p:spPr bwMode="auto">
                <a:xfrm flipV="1">
                  <a:off x="3888" y="2304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082" name="Freeform 674"/>
                <p:cNvSpPr>
                  <a:spLocks/>
                </p:cNvSpPr>
                <p:nvPr/>
              </p:nvSpPr>
              <p:spPr bwMode="auto">
                <a:xfrm flipH="1" flipV="1">
                  <a:off x="4080" y="240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083" name="Freeform 675"/>
                <p:cNvSpPr>
                  <a:spLocks/>
                </p:cNvSpPr>
                <p:nvPr/>
              </p:nvSpPr>
              <p:spPr bwMode="auto">
                <a:xfrm flipH="1" flipV="1">
                  <a:off x="4176" y="240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084" name="Freeform 676"/>
                <p:cNvSpPr>
                  <a:spLocks/>
                </p:cNvSpPr>
                <p:nvPr/>
              </p:nvSpPr>
              <p:spPr bwMode="auto">
                <a:xfrm flipH="1" flipV="1">
                  <a:off x="4128" y="2304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085" name="Freeform 677"/>
                <p:cNvSpPr>
                  <a:spLocks/>
                </p:cNvSpPr>
                <p:nvPr/>
              </p:nvSpPr>
              <p:spPr bwMode="auto">
                <a:xfrm flipH="1" flipV="1">
                  <a:off x="4224" y="225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086" name="Freeform 678"/>
                <p:cNvSpPr>
                  <a:spLocks/>
                </p:cNvSpPr>
                <p:nvPr/>
              </p:nvSpPr>
              <p:spPr bwMode="auto">
                <a:xfrm flipH="1" flipV="1">
                  <a:off x="4224" y="216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087" name="plant"/>
                <p:cNvSpPr>
                  <a:spLocks noEditPoints="1" noChangeArrowheads="1"/>
                </p:cNvSpPr>
                <p:nvPr/>
              </p:nvSpPr>
              <p:spPr bwMode="auto">
                <a:xfrm>
                  <a:off x="3888" y="1920"/>
                  <a:ext cx="378" cy="234"/>
                </a:xfrm>
                <a:custGeom>
                  <a:avLst/>
                  <a:gdLst>
                    <a:gd name="T0" fmla="*/ 0 w 21600"/>
                    <a:gd name="T1" fmla="*/ 0 h 21600"/>
                    <a:gd name="T2" fmla="*/ 10800 w 21600"/>
                    <a:gd name="T3" fmla="*/ 0 h 21600"/>
                    <a:gd name="T4" fmla="*/ 21600 w 21600"/>
                    <a:gd name="T5" fmla="*/ 0 h 21600"/>
                    <a:gd name="T6" fmla="*/ 21600 w 21600"/>
                    <a:gd name="T7" fmla="*/ 10800 h 21600"/>
                    <a:gd name="T8" fmla="*/ 21600 w 21600"/>
                    <a:gd name="T9" fmla="*/ 21600 h 21600"/>
                    <a:gd name="T10" fmla="*/ 10800 w 21600"/>
                    <a:gd name="T11" fmla="*/ 21600 h 21600"/>
                    <a:gd name="T12" fmla="*/ 0 w 21600"/>
                    <a:gd name="T13" fmla="*/ 21600 h 21600"/>
                    <a:gd name="T14" fmla="*/ 0 w 21600"/>
                    <a:gd name="T15" fmla="*/ 10800 h 21600"/>
                    <a:gd name="T16" fmla="*/ 7100 w 21600"/>
                    <a:gd name="T17" fmla="*/ 10092 h 21600"/>
                    <a:gd name="T18" fmla="*/ 14545 w 21600"/>
                    <a:gd name="T19" fmla="*/ 13573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9368" y="9002"/>
                      </a:moveTo>
                      <a:lnTo>
                        <a:pt x="9254" y="8422"/>
                      </a:lnTo>
                      <a:lnTo>
                        <a:pt x="9139" y="7935"/>
                      </a:lnTo>
                      <a:lnTo>
                        <a:pt x="8819" y="7355"/>
                      </a:lnTo>
                      <a:lnTo>
                        <a:pt x="8475" y="6728"/>
                      </a:lnTo>
                      <a:lnTo>
                        <a:pt x="8040" y="6287"/>
                      </a:lnTo>
                      <a:lnTo>
                        <a:pt x="7421" y="5707"/>
                      </a:lnTo>
                      <a:lnTo>
                        <a:pt x="6574" y="5429"/>
                      </a:lnTo>
                      <a:lnTo>
                        <a:pt x="5452" y="5313"/>
                      </a:lnTo>
                      <a:lnTo>
                        <a:pt x="4856" y="5220"/>
                      </a:lnTo>
                      <a:lnTo>
                        <a:pt x="4169" y="5220"/>
                      </a:lnTo>
                      <a:lnTo>
                        <a:pt x="3665" y="5104"/>
                      </a:lnTo>
                      <a:lnTo>
                        <a:pt x="3001" y="4872"/>
                      </a:lnTo>
                      <a:lnTo>
                        <a:pt x="2497" y="4756"/>
                      </a:lnTo>
                      <a:lnTo>
                        <a:pt x="2062" y="4408"/>
                      </a:lnTo>
                      <a:lnTo>
                        <a:pt x="1603" y="4083"/>
                      </a:lnTo>
                      <a:lnTo>
                        <a:pt x="1283" y="3689"/>
                      </a:lnTo>
                      <a:lnTo>
                        <a:pt x="1283" y="4315"/>
                      </a:lnTo>
                      <a:lnTo>
                        <a:pt x="1489" y="5104"/>
                      </a:lnTo>
                      <a:lnTo>
                        <a:pt x="1832" y="6055"/>
                      </a:lnTo>
                      <a:lnTo>
                        <a:pt x="2382" y="6914"/>
                      </a:lnTo>
                      <a:lnTo>
                        <a:pt x="2680" y="7471"/>
                      </a:lnTo>
                      <a:lnTo>
                        <a:pt x="3115" y="7935"/>
                      </a:lnTo>
                      <a:lnTo>
                        <a:pt x="3573" y="8213"/>
                      </a:lnTo>
                      <a:lnTo>
                        <a:pt x="4077" y="8654"/>
                      </a:lnTo>
                      <a:lnTo>
                        <a:pt x="4627" y="9002"/>
                      </a:lnTo>
                      <a:lnTo>
                        <a:pt x="5245" y="9234"/>
                      </a:lnTo>
                      <a:lnTo>
                        <a:pt x="6024" y="9443"/>
                      </a:lnTo>
                      <a:lnTo>
                        <a:pt x="6757" y="9628"/>
                      </a:lnTo>
                      <a:lnTo>
                        <a:pt x="5177" y="10069"/>
                      </a:lnTo>
                      <a:lnTo>
                        <a:pt x="3963" y="10649"/>
                      </a:lnTo>
                      <a:lnTo>
                        <a:pt x="3344" y="11044"/>
                      </a:lnTo>
                      <a:lnTo>
                        <a:pt x="2886" y="11600"/>
                      </a:lnTo>
                      <a:lnTo>
                        <a:pt x="2497" y="12041"/>
                      </a:lnTo>
                      <a:lnTo>
                        <a:pt x="1947" y="12343"/>
                      </a:lnTo>
                      <a:lnTo>
                        <a:pt x="1168" y="12668"/>
                      </a:lnTo>
                      <a:lnTo>
                        <a:pt x="0" y="12900"/>
                      </a:lnTo>
                      <a:lnTo>
                        <a:pt x="435" y="13248"/>
                      </a:lnTo>
                      <a:lnTo>
                        <a:pt x="779" y="13456"/>
                      </a:lnTo>
                      <a:lnTo>
                        <a:pt x="1283" y="13642"/>
                      </a:lnTo>
                      <a:lnTo>
                        <a:pt x="1718" y="13758"/>
                      </a:lnTo>
                      <a:lnTo>
                        <a:pt x="2680" y="13851"/>
                      </a:lnTo>
                      <a:lnTo>
                        <a:pt x="3573" y="13758"/>
                      </a:lnTo>
                      <a:lnTo>
                        <a:pt x="4512" y="13526"/>
                      </a:lnTo>
                      <a:lnTo>
                        <a:pt x="5360" y="13248"/>
                      </a:lnTo>
                      <a:lnTo>
                        <a:pt x="6139" y="12900"/>
                      </a:lnTo>
                      <a:lnTo>
                        <a:pt x="6757" y="12552"/>
                      </a:lnTo>
                      <a:lnTo>
                        <a:pt x="6459" y="13132"/>
                      </a:lnTo>
                      <a:lnTo>
                        <a:pt x="6139" y="13642"/>
                      </a:lnTo>
                      <a:lnTo>
                        <a:pt x="5910" y="14199"/>
                      </a:lnTo>
                      <a:lnTo>
                        <a:pt x="5681" y="14663"/>
                      </a:lnTo>
                      <a:lnTo>
                        <a:pt x="5681" y="15150"/>
                      </a:lnTo>
                      <a:lnTo>
                        <a:pt x="5681" y="15730"/>
                      </a:lnTo>
                      <a:lnTo>
                        <a:pt x="5681" y="16241"/>
                      </a:lnTo>
                      <a:lnTo>
                        <a:pt x="5795" y="16913"/>
                      </a:lnTo>
                      <a:lnTo>
                        <a:pt x="5910" y="17586"/>
                      </a:lnTo>
                      <a:lnTo>
                        <a:pt x="5910" y="18213"/>
                      </a:lnTo>
                      <a:lnTo>
                        <a:pt x="5795" y="18885"/>
                      </a:lnTo>
                      <a:lnTo>
                        <a:pt x="5566" y="19396"/>
                      </a:lnTo>
                      <a:lnTo>
                        <a:pt x="5245" y="19976"/>
                      </a:lnTo>
                      <a:lnTo>
                        <a:pt x="4971" y="20370"/>
                      </a:lnTo>
                      <a:lnTo>
                        <a:pt x="4512" y="20811"/>
                      </a:lnTo>
                      <a:lnTo>
                        <a:pt x="4077" y="21043"/>
                      </a:lnTo>
                      <a:lnTo>
                        <a:pt x="5177" y="20927"/>
                      </a:lnTo>
                      <a:lnTo>
                        <a:pt x="6253" y="20486"/>
                      </a:lnTo>
                      <a:lnTo>
                        <a:pt x="7421" y="19976"/>
                      </a:lnTo>
                      <a:lnTo>
                        <a:pt x="8361" y="19187"/>
                      </a:lnTo>
                      <a:lnTo>
                        <a:pt x="8819" y="18769"/>
                      </a:lnTo>
                      <a:lnTo>
                        <a:pt x="9139" y="18213"/>
                      </a:lnTo>
                      <a:lnTo>
                        <a:pt x="9437" y="17772"/>
                      </a:lnTo>
                      <a:lnTo>
                        <a:pt x="9643" y="17261"/>
                      </a:lnTo>
                      <a:lnTo>
                        <a:pt x="9872" y="16681"/>
                      </a:lnTo>
                      <a:lnTo>
                        <a:pt x="9872" y="16171"/>
                      </a:lnTo>
                      <a:lnTo>
                        <a:pt x="9872" y="15614"/>
                      </a:lnTo>
                      <a:lnTo>
                        <a:pt x="9758" y="15057"/>
                      </a:lnTo>
                      <a:lnTo>
                        <a:pt x="10216" y="15498"/>
                      </a:lnTo>
                      <a:lnTo>
                        <a:pt x="10537" y="16241"/>
                      </a:lnTo>
                      <a:lnTo>
                        <a:pt x="10834" y="17145"/>
                      </a:lnTo>
                      <a:lnTo>
                        <a:pt x="11041" y="18213"/>
                      </a:lnTo>
                      <a:lnTo>
                        <a:pt x="11155" y="19187"/>
                      </a:lnTo>
                      <a:lnTo>
                        <a:pt x="11155" y="20185"/>
                      </a:lnTo>
                      <a:lnTo>
                        <a:pt x="11155" y="20579"/>
                      </a:lnTo>
                      <a:lnTo>
                        <a:pt x="11041" y="21043"/>
                      </a:lnTo>
                      <a:lnTo>
                        <a:pt x="10926" y="21391"/>
                      </a:lnTo>
                      <a:lnTo>
                        <a:pt x="10766" y="21600"/>
                      </a:lnTo>
                      <a:lnTo>
                        <a:pt x="11499" y="21484"/>
                      </a:lnTo>
                      <a:lnTo>
                        <a:pt x="12323" y="21043"/>
                      </a:lnTo>
                      <a:lnTo>
                        <a:pt x="13102" y="20370"/>
                      </a:lnTo>
                      <a:lnTo>
                        <a:pt x="13606" y="19628"/>
                      </a:lnTo>
                      <a:lnTo>
                        <a:pt x="13950" y="19071"/>
                      </a:lnTo>
                      <a:lnTo>
                        <a:pt x="14064" y="18677"/>
                      </a:lnTo>
                      <a:lnTo>
                        <a:pt x="14179" y="18097"/>
                      </a:lnTo>
                      <a:lnTo>
                        <a:pt x="14293" y="17586"/>
                      </a:lnTo>
                      <a:lnTo>
                        <a:pt x="14179" y="16913"/>
                      </a:lnTo>
                      <a:lnTo>
                        <a:pt x="14064" y="16241"/>
                      </a:lnTo>
                      <a:lnTo>
                        <a:pt x="13835" y="15614"/>
                      </a:lnTo>
                      <a:lnTo>
                        <a:pt x="13560" y="14872"/>
                      </a:lnTo>
                      <a:lnTo>
                        <a:pt x="13950" y="14941"/>
                      </a:lnTo>
                      <a:lnTo>
                        <a:pt x="14408" y="15150"/>
                      </a:lnTo>
                      <a:lnTo>
                        <a:pt x="14843" y="15266"/>
                      </a:lnTo>
                      <a:lnTo>
                        <a:pt x="15232" y="15614"/>
                      </a:lnTo>
                      <a:lnTo>
                        <a:pt x="15576" y="15846"/>
                      </a:lnTo>
                      <a:lnTo>
                        <a:pt x="15897" y="16171"/>
                      </a:lnTo>
                      <a:lnTo>
                        <a:pt x="16126" y="16473"/>
                      </a:lnTo>
                      <a:lnTo>
                        <a:pt x="16240" y="16913"/>
                      </a:lnTo>
                      <a:lnTo>
                        <a:pt x="16515" y="17261"/>
                      </a:lnTo>
                      <a:lnTo>
                        <a:pt x="17088" y="17586"/>
                      </a:lnTo>
                      <a:lnTo>
                        <a:pt x="17798" y="17865"/>
                      </a:lnTo>
                      <a:lnTo>
                        <a:pt x="18576" y="18097"/>
                      </a:lnTo>
                      <a:lnTo>
                        <a:pt x="19424" y="18213"/>
                      </a:lnTo>
                      <a:lnTo>
                        <a:pt x="20317" y="18213"/>
                      </a:lnTo>
                      <a:lnTo>
                        <a:pt x="21050" y="18213"/>
                      </a:lnTo>
                      <a:lnTo>
                        <a:pt x="21600" y="17865"/>
                      </a:lnTo>
                      <a:lnTo>
                        <a:pt x="21165" y="17656"/>
                      </a:lnTo>
                      <a:lnTo>
                        <a:pt x="20592" y="17470"/>
                      </a:lnTo>
                      <a:lnTo>
                        <a:pt x="20088" y="17029"/>
                      </a:lnTo>
                      <a:lnTo>
                        <a:pt x="19653" y="16681"/>
                      </a:lnTo>
                      <a:lnTo>
                        <a:pt x="19195" y="16241"/>
                      </a:lnTo>
                      <a:lnTo>
                        <a:pt x="18920" y="15962"/>
                      </a:lnTo>
                      <a:lnTo>
                        <a:pt x="18576" y="15498"/>
                      </a:lnTo>
                      <a:lnTo>
                        <a:pt x="18576" y="15057"/>
                      </a:lnTo>
                      <a:lnTo>
                        <a:pt x="18485" y="14756"/>
                      </a:lnTo>
                      <a:lnTo>
                        <a:pt x="18256" y="14199"/>
                      </a:lnTo>
                      <a:lnTo>
                        <a:pt x="17912" y="13526"/>
                      </a:lnTo>
                      <a:lnTo>
                        <a:pt x="17523" y="13016"/>
                      </a:lnTo>
                      <a:lnTo>
                        <a:pt x="16973" y="12436"/>
                      </a:lnTo>
                      <a:lnTo>
                        <a:pt x="16355" y="12041"/>
                      </a:lnTo>
                      <a:lnTo>
                        <a:pt x="16011" y="11832"/>
                      </a:lnTo>
                      <a:lnTo>
                        <a:pt x="15690" y="11716"/>
                      </a:lnTo>
                      <a:lnTo>
                        <a:pt x="15232" y="11716"/>
                      </a:lnTo>
                      <a:lnTo>
                        <a:pt x="14843" y="11716"/>
                      </a:lnTo>
                      <a:lnTo>
                        <a:pt x="15461" y="11252"/>
                      </a:lnTo>
                      <a:lnTo>
                        <a:pt x="16126" y="10858"/>
                      </a:lnTo>
                      <a:lnTo>
                        <a:pt x="16973" y="10649"/>
                      </a:lnTo>
                      <a:lnTo>
                        <a:pt x="17798" y="10417"/>
                      </a:lnTo>
                      <a:lnTo>
                        <a:pt x="18806" y="10301"/>
                      </a:lnTo>
                      <a:lnTo>
                        <a:pt x="19653" y="10301"/>
                      </a:lnTo>
                      <a:lnTo>
                        <a:pt x="20478" y="10417"/>
                      </a:lnTo>
                      <a:lnTo>
                        <a:pt x="21256" y="10533"/>
                      </a:lnTo>
                      <a:lnTo>
                        <a:pt x="20707" y="9837"/>
                      </a:lnTo>
                      <a:lnTo>
                        <a:pt x="19859" y="9234"/>
                      </a:lnTo>
                      <a:lnTo>
                        <a:pt x="18806" y="8538"/>
                      </a:lnTo>
                      <a:lnTo>
                        <a:pt x="17637" y="8144"/>
                      </a:lnTo>
                      <a:lnTo>
                        <a:pt x="16973" y="8027"/>
                      </a:lnTo>
                      <a:lnTo>
                        <a:pt x="16355" y="7935"/>
                      </a:lnTo>
                      <a:lnTo>
                        <a:pt x="15805" y="7935"/>
                      </a:lnTo>
                      <a:lnTo>
                        <a:pt x="15118" y="8027"/>
                      </a:lnTo>
                      <a:lnTo>
                        <a:pt x="14614" y="8144"/>
                      </a:lnTo>
                      <a:lnTo>
                        <a:pt x="14064" y="8422"/>
                      </a:lnTo>
                      <a:lnTo>
                        <a:pt x="13606" y="8886"/>
                      </a:lnTo>
                      <a:lnTo>
                        <a:pt x="13217" y="9327"/>
                      </a:lnTo>
                      <a:lnTo>
                        <a:pt x="13606" y="8538"/>
                      </a:lnTo>
                      <a:lnTo>
                        <a:pt x="13950" y="7935"/>
                      </a:lnTo>
                      <a:lnTo>
                        <a:pt x="14293" y="7123"/>
                      </a:lnTo>
                      <a:lnTo>
                        <a:pt x="14499" y="6519"/>
                      </a:lnTo>
                      <a:lnTo>
                        <a:pt x="14614" y="5823"/>
                      </a:lnTo>
                      <a:lnTo>
                        <a:pt x="14614" y="5220"/>
                      </a:lnTo>
                      <a:lnTo>
                        <a:pt x="14408" y="4524"/>
                      </a:lnTo>
                      <a:lnTo>
                        <a:pt x="14064" y="3898"/>
                      </a:lnTo>
                      <a:lnTo>
                        <a:pt x="13606" y="3225"/>
                      </a:lnTo>
                      <a:lnTo>
                        <a:pt x="13331" y="2598"/>
                      </a:lnTo>
                      <a:lnTo>
                        <a:pt x="13102" y="2042"/>
                      </a:lnTo>
                      <a:lnTo>
                        <a:pt x="12896" y="1485"/>
                      </a:lnTo>
                      <a:lnTo>
                        <a:pt x="12781" y="1090"/>
                      </a:lnTo>
                      <a:lnTo>
                        <a:pt x="12667" y="626"/>
                      </a:lnTo>
                      <a:lnTo>
                        <a:pt x="12667" y="278"/>
                      </a:lnTo>
                      <a:lnTo>
                        <a:pt x="12667" y="0"/>
                      </a:lnTo>
                      <a:lnTo>
                        <a:pt x="12163" y="394"/>
                      </a:lnTo>
                      <a:lnTo>
                        <a:pt x="11728" y="974"/>
                      </a:lnTo>
                      <a:lnTo>
                        <a:pt x="11155" y="1601"/>
                      </a:lnTo>
                      <a:lnTo>
                        <a:pt x="10766" y="2390"/>
                      </a:lnTo>
                      <a:lnTo>
                        <a:pt x="10330" y="3109"/>
                      </a:lnTo>
                      <a:lnTo>
                        <a:pt x="10101" y="3898"/>
                      </a:lnTo>
                      <a:lnTo>
                        <a:pt x="9987" y="4524"/>
                      </a:lnTo>
                      <a:lnTo>
                        <a:pt x="10101" y="5220"/>
                      </a:lnTo>
                      <a:lnTo>
                        <a:pt x="10216" y="5823"/>
                      </a:lnTo>
                      <a:lnTo>
                        <a:pt x="10330" y="6403"/>
                      </a:lnTo>
                      <a:lnTo>
                        <a:pt x="10330" y="6914"/>
                      </a:lnTo>
                      <a:lnTo>
                        <a:pt x="10216" y="7471"/>
                      </a:lnTo>
                      <a:lnTo>
                        <a:pt x="10101" y="7935"/>
                      </a:lnTo>
                      <a:lnTo>
                        <a:pt x="9872" y="8329"/>
                      </a:lnTo>
                      <a:lnTo>
                        <a:pt x="9643" y="8654"/>
                      </a:lnTo>
                      <a:lnTo>
                        <a:pt x="9368" y="9002"/>
                      </a:lnTo>
                      <a:close/>
                    </a:path>
                  </a:pathLst>
                </a:custGeom>
                <a:solidFill>
                  <a:srgbClr val="0080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107763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18088" name="Freeform 680"/>
              <p:cNvSpPr>
                <a:spLocks/>
              </p:cNvSpPr>
              <p:nvPr/>
            </p:nvSpPr>
            <p:spPr bwMode="auto">
              <a:xfrm>
                <a:off x="4224" y="2179"/>
                <a:ext cx="515" cy="557"/>
              </a:xfrm>
              <a:custGeom>
                <a:avLst/>
                <a:gdLst>
                  <a:gd name="T0" fmla="*/ 480 w 515"/>
                  <a:gd name="T1" fmla="*/ 192 h 557"/>
                  <a:gd name="T2" fmla="*/ 480 w 515"/>
                  <a:gd name="T3" fmla="*/ 160 h 557"/>
                  <a:gd name="T4" fmla="*/ 272 w 515"/>
                  <a:gd name="T5" fmla="*/ 13 h 557"/>
                  <a:gd name="T6" fmla="*/ 80 w 515"/>
                  <a:gd name="T7" fmla="*/ 237 h 557"/>
                  <a:gd name="T8" fmla="*/ 0 w 515"/>
                  <a:gd name="T9" fmla="*/ 557 h 5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5" h="557">
                    <a:moveTo>
                      <a:pt x="480" y="192"/>
                    </a:moveTo>
                    <a:cubicBezTo>
                      <a:pt x="483" y="187"/>
                      <a:pt x="515" y="190"/>
                      <a:pt x="480" y="160"/>
                    </a:cubicBezTo>
                    <a:cubicBezTo>
                      <a:pt x="445" y="130"/>
                      <a:pt x="339" y="0"/>
                      <a:pt x="272" y="13"/>
                    </a:cubicBezTo>
                    <a:cubicBezTo>
                      <a:pt x="205" y="26"/>
                      <a:pt x="125" y="146"/>
                      <a:pt x="80" y="237"/>
                    </a:cubicBezTo>
                    <a:cubicBezTo>
                      <a:pt x="35" y="328"/>
                      <a:pt x="17" y="490"/>
                      <a:pt x="0" y="557"/>
                    </a:cubicBezTo>
                  </a:path>
                </a:pathLst>
              </a:custGeom>
              <a:noFill/>
              <a:ln w="12700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BBE0E3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8089" name="Freeform 681"/>
              <p:cNvSpPr>
                <a:spLocks/>
              </p:cNvSpPr>
              <p:nvPr/>
            </p:nvSpPr>
            <p:spPr bwMode="auto">
              <a:xfrm>
                <a:off x="4176" y="2112"/>
                <a:ext cx="56" cy="640"/>
              </a:xfrm>
              <a:custGeom>
                <a:avLst/>
                <a:gdLst>
                  <a:gd name="T0" fmla="*/ 0 w 56"/>
                  <a:gd name="T1" fmla="*/ 0 h 640"/>
                  <a:gd name="T2" fmla="*/ 48 w 56"/>
                  <a:gd name="T3" fmla="*/ 304 h 640"/>
                  <a:gd name="T4" fmla="*/ 48 w 56"/>
                  <a:gd name="T5" fmla="*/ 640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" h="640">
                    <a:moveTo>
                      <a:pt x="0" y="0"/>
                    </a:moveTo>
                    <a:cubicBezTo>
                      <a:pt x="5" y="51"/>
                      <a:pt x="40" y="197"/>
                      <a:pt x="48" y="304"/>
                    </a:cubicBezTo>
                    <a:cubicBezTo>
                      <a:pt x="56" y="411"/>
                      <a:pt x="40" y="516"/>
                      <a:pt x="48" y="640"/>
                    </a:cubicBezTo>
                  </a:path>
                </a:pathLst>
              </a:custGeom>
              <a:noFill/>
              <a:ln w="12700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BBE0E3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8090" name="Group 682"/>
              <p:cNvGrpSpPr>
                <a:grpSpLocks/>
              </p:cNvGrpSpPr>
              <p:nvPr/>
            </p:nvGrpSpPr>
            <p:grpSpPr bwMode="auto">
              <a:xfrm>
                <a:off x="4080" y="2016"/>
                <a:ext cx="240" cy="192"/>
                <a:chOff x="3984" y="1920"/>
                <a:chExt cx="576" cy="552"/>
              </a:xfrm>
            </p:grpSpPr>
            <p:grpSp>
              <p:nvGrpSpPr>
                <p:cNvPr id="18091" name="Group 683"/>
                <p:cNvGrpSpPr>
                  <a:grpSpLocks/>
                </p:cNvGrpSpPr>
                <p:nvPr/>
              </p:nvGrpSpPr>
              <p:grpSpPr bwMode="auto">
                <a:xfrm>
                  <a:off x="3984" y="1920"/>
                  <a:ext cx="576" cy="528"/>
                  <a:chOff x="3984" y="1920"/>
                  <a:chExt cx="576" cy="528"/>
                </a:xfrm>
              </p:grpSpPr>
              <p:sp>
                <p:nvSpPr>
                  <p:cNvPr id="18092" name="Freeform 684"/>
                  <p:cNvSpPr>
                    <a:spLocks/>
                  </p:cNvSpPr>
                  <p:nvPr/>
                </p:nvSpPr>
                <p:spPr bwMode="auto">
                  <a:xfrm rot="4016713">
                    <a:off x="3996" y="2052"/>
                    <a:ext cx="216" cy="240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8093" name="Freeform 685"/>
                  <p:cNvSpPr>
                    <a:spLocks/>
                  </p:cNvSpPr>
                  <p:nvPr/>
                </p:nvSpPr>
                <p:spPr bwMode="auto">
                  <a:xfrm>
                    <a:off x="4080" y="2208"/>
                    <a:ext cx="192" cy="240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8094" name="Freeform 686"/>
                  <p:cNvSpPr>
                    <a:spLocks/>
                  </p:cNvSpPr>
                  <p:nvPr/>
                </p:nvSpPr>
                <p:spPr bwMode="auto">
                  <a:xfrm rot="3793270">
                    <a:off x="4332" y="2100"/>
                    <a:ext cx="216" cy="240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8095" name="Freeform 687"/>
                  <p:cNvSpPr>
                    <a:spLocks/>
                  </p:cNvSpPr>
                  <p:nvPr/>
                </p:nvSpPr>
                <p:spPr bwMode="auto">
                  <a:xfrm rot="7033587">
                    <a:off x="4092" y="1956"/>
                    <a:ext cx="216" cy="240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8096" name="Freeform 688"/>
                  <p:cNvSpPr>
                    <a:spLocks/>
                  </p:cNvSpPr>
                  <p:nvPr/>
                </p:nvSpPr>
                <p:spPr bwMode="auto">
                  <a:xfrm>
                    <a:off x="4272" y="1920"/>
                    <a:ext cx="192" cy="240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8097" name="Freeform 689"/>
                  <p:cNvSpPr>
                    <a:spLocks/>
                  </p:cNvSpPr>
                  <p:nvPr/>
                </p:nvSpPr>
                <p:spPr bwMode="auto">
                  <a:xfrm>
                    <a:off x="4224" y="2160"/>
                    <a:ext cx="96" cy="96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33CC33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18098" name="Freeform 690"/>
                <p:cNvSpPr>
                  <a:spLocks/>
                </p:cNvSpPr>
                <p:nvPr/>
              </p:nvSpPr>
              <p:spPr bwMode="auto">
                <a:xfrm rot="6716713">
                  <a:off x="4236" y="2244"/>
                  <a:ext cx="216" cy="240"/>
                </a:xfrm>
                <a:custGeom>
                  <a:avLst/>
                  <a:gdLst>
                    <a:gd name="T0" fmla="*/ 168 w 224"/>
                    <a:gd name="T1" fmla="*/ 8 h 328"/>
                    <a:gd name="T2" fmla="*/ 24 w 224"/>
                    <a:gd name="T3" fmla="*/ 104 h 328"/>
                    <a:gd name="T4" fmla="*/ 24 w 224"/>
                    <a:gd name="T5" fmla="*/ 296 h 328"/>
                    <a:gd name="T6" fmla="*/ 120 w 224"/>
                    <a:gd name="T7" fmla="*/ 296 h 328"/>
                    <a:gd name="T8" fmla="*/ 216 w 224"/>
                    <a:gd name="T9" fmla="*/ 152 h 328"/>
                    <a:gd name="T10" fmla="*/ 168 w 224"/>
                    <a:gd name="T11" fmla="*/ 8 h 3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4" h="328">
                      <a:moveTo>
                        <a:pt x="168" y="8"/>
                      </a:moveTo>
                      <a:cubicBezTo>
                        <a:pt x="136" y="0"/>
                        <a:pt x="48" y="56"/>
                        <a:pt x="24" y="104"/>
                      </a:cubicBezTo>
                      <a:cubicBezTo>
                        <a:pt x="0" y="152"/>
                        <a:pt x="8" y="264"/>
                        <a:pt x="24" y="296"/>
                      </a:cubicBezTo>
                      <a:cubicBezTo>
                        <a:pt x="40" y="328"/>
                        <a:pt x="88" y="320"/>
                        <a:pt x="120" y="296"/>
                      </a:cubicBezTo>
                      <a:cubicBezTo>
                        <a:pt x="152" y="272"/>
                        <a:pt x="208" y="200"/>
                        <a:pt x="216" y="152"/>
                      </a:cubicBezTo>
                      <a:cubicBezTo>
                        <a:pt x="224" y="104"/>
                        <a:pt x="200" y="16"/>
                        <a:pt x="168" y="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18099" name="Freeform 691"/>
              <p:cNvSpPr>
                <a:spLocks/>
              </p:cNvSpPr>
              <p:nvPr/>
            </p:nvSpPr>
            <p:spPr bwMode="auto">
              <a:xfrm>
                <a:off x="4224" y="2208"/>
                <a:ext cx="416" cy="515"/>
              </a:xfrm>
              <a:custGeom>
                <a:avLst/>
                <a:gdLst>
                  <a:gd name="T0" fmla="*/ 384 w 416"/>
                  <a:gd name="T1" fmla="*/ 211 h 515"/>
                  <a:gd name="T2" fmla="*/ 384 w 416"/>
                  <a:gd name="T3" fmla="*/ 179 h 515"/>
                  <a:gd name="T4" fmla="*/ 192 w 416"/>
                  <a:gd name="T5" fmla="*/ 3 h 515"/>
                  <a:gd name="T6" fmla="*/ 37 w 416"/>
                  <a:gd name="T7" fmla="*/ 195 h 515"/>
                  <a:gd name="T8" fmla="*/ 0 w 416"/>
                  <a:gd name="T9" fmla="*/ 515 h 5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6" h="515">
                    <a:moveTo>
                      <a:pt x="384" y="211"/>
                    </a:moveTo>
                    <a:cubicBezTo>
                      <a:pt x="387" y="206"/>
                      <a:pt x="416" y="214"/>
                      <a:pt x="384" y="179"/>
                    </a:cubicBezTo>
                    <a:cubicBezTo>
                      <a:pt x="352" y="144"/>
                      <a:pt x="250" y="0"/>
                      <a:pt x="192" y="3"/>
                    </a:cubicBezTo>
                    <a:cubicBezTo>
                      <a:pt x="134" y="6"/>
                      <a:pt x="69" y="110"/>
                      <a:pt x="37" y="195"/>
                    </a:cubicBezTo>
                    <a:cubicBezTo>
                      <a:pt x="5" y="280"/>
                      <a:pt x="8" y="448"/>
                      <a:pt x="0" y="515"/>
                    </a:cubicBezTo>
                  </a:path>
                </a:pathLst>
              </a:custGeom>
              <a:noFill/>
              <a:ln w="12700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BBE0E3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8100" name="Freeform 692"/>
              <p:cNvSpPr>
                <a:spLocks/>
              </p:cNvSpPr>
              <p:nvPr/>
            </p:nvSpPr>
            <p:spPr bwMode="auto">
              <a:xfrm>
                <a:off x="4224" y="2347"/>
                <a:ext cx="344" cy="389"/>
              </a:xfrm>
              <a:custGeom>
                <a:avLst/>
                <a:gdLst>
                  <a:gd name="T0" fmla="*/ 320 w 344"/>
                  <a:gd name="T1" fmla="*/ 149 h 389"/>
                  <a:gd name="T2" fmla="*/ 320 w 344"/>
                  <a:gd name="T3" fmla="*/ 165 h 389"/>
                  <a:gd name="T4" fmla="*/ 176 w 344"/>
                  <a:gd name="T5" fmla="*/ 5 h 389"/>
                  <a:gd name="T6" fmla="*/ 80 w 344"/>
                  <a:gd name="T7" fmla="*/ 133 h 389"/>
                  <a:gd name="T8" fmla="*/ 0 w 344"/>
                  <a:gd name="T9" fmla="*/ 389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4" h="389">
                    <a:moveTo>
                      <a:pt x="320" y="149"/>
                    </a:moveTo>
                    <a:cubicBezTo>
                      <a:pt x="317" y="152"/>
                      <a:pt x="344" y="189"/>
                      <a:pt x="320" y="165"/>
                    </a:cubicBezTo>
                    <a:cubicBezTo>
                      <a:pt x="296" y="141"/>
                      <a:pt x="216" y="10"/>
                      <a:pt x="176" y="5"/>
                    </a:cubicBezTo>
                    <a:cubicBezTo>
                      <a:pt x="136" y="0"/>
                      <a:pt x="109" y="69"/>
                      <a:pt x="80" y="133"/>
                    </a:cubicBezTo>
                    <a:cubicBezTo>
                      <a:pt x="51" y="197"/>
                      <a:pt x="17" y="336"/>
                      <a:pt x="0" y="389"/>
                    </a:cubicBezTo>
                  </a:path>
                </a:pathLst>
              </a:custGeom>
              <a:noFill/>
              <a:ln w="12700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BBE0E3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8101" name="Group 693"/>
              <p:cNvGrpSpPr>
                <a:grpSpLocks/>
              </p:cNvGrpSpPr>
              <p:nvPr/>
            </p:nvGrpSpPr>
            <p:grpSpPr bwMode="auto">
              <a:xfrm>
                <a:off x="4320" y="1968"/>
                <a:ext cx="240" cy="192"/>
                <a:chOff x="3984" y="1920"/>
                <a:chExt cx="576" cy="552"/>
              </a:xfrm>
            </p:grpSpPr>
            <p:grpSp>
              <p:nvGrpSpPr>
                <p:cNvPr id="18102" name="Group 694"/>
                <p:cNvGrpSpPr>
                  <a:grpSpLocks/>
                </p:cNvGrpSpPr>
                <p:nvPr/>
              </p:nvGrpSpPr>
              <p:grpSpPr bwMode="auto">
                <a:xfrm>
                  <a:off x="3984" y="1920"/>
                  <a:ext cx="576" cy="528"/>
                  <a:chOff x="3984" y="1920"/>
                  <a:chExt cx="576" cy="528"/>
                </a:xfrm>
              </p:grpSpPr>
              <p:sp>
                <p:nvSpPr>
                  <p:cNvPr id="18103" name="Freeform 695"/>
                  <p:cNvSpPr>
                    <a:spLocks/>
                  </p:cNvSpPr>
                  <p:nvPr/>
                </p:nvSpPr>
                <p:spPr bwMode="auto">
                  <a:xfrm rot="4016713">
                    <a:off x="3996" y="2052"/>
                    <a:ext cx="216" cy="240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8104" name="Freeform 696"/>
                  <p:cNvSpPr>
                    <a:spLocks/>
                  </p:cNvSpPr>
                  <p:nvPr/>
                </p:nvSpPr>
                <p:spPr bwMode="auto">
                  <a:xfrm>
                    <a:off x="4080" y="2208"/>
                    <a:ext cx="192" cy="240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8105" name="Freeform 697"/>
                  <p:cNvSpPr>
                    <a:spLocks/>
                  </p:cNvSpPr>
                  <p:nvPr/>
                </p:nvSpPr>
                <p:spPr bwMode="auto">
                  <a:xfrm rot="3793270">
                    <a:off x="4332" y="2100"/>
                    <a:ext cx="216" cy="240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8106" name="Freeform 698"/>
                  <p:cNvSpPr>
                    <a:spLocks/>
                  </p:cNvSpPr>
                  <p:nvPr/>
                </p:nvSpPr>
                <p:spPr bwMode="auto">
                  <a:xfrm rot="7033587">
                    <a:off x="4092" y="1956"/>
                    <a:ext cx="216" cy="240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8107" name="Freeform 699"/>
                  <p:cNvSpPr>
                    <a:spLocks/>
                  </p:cNvSpPr>
                  <p:nvPr/>
                </p:nvSpPr>
                <p:spPr bwMode="auto">
                  <a:xfrm>
                    <a:off x="4272" y="1920"/>
                    <a:ext cx="192" cy="240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8108" name="Freeform 700"/>
                  <p:cNvSpPr>
                    <a:spLocks/>
                  </p:cNvSpPr>
                  <p:nvPr/>
                </p:nvSpPr>
                <p:spPr bwMode="auto">
                  <a:xfrm>
                    <a:off x="4224" y="2160"/>
                    <a:ext cx="96" cy="96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33CC33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18109" name="Freeform 701"/>
                <p:cNvSpPr>
                  <a:spLocks/>
                </p:cNvSpPr>
                <p:nvPr/>
              </p:nvSpPr>
              <p:spPr bwMode="auto">
                <a:xfrm rot="6716713">
                  <a:off x="4236" y="2244"/>
                  <a:ext cx="216" cy="240"/>
                </a:xfrm>
                <a:custGeom>
                  <a:avLst/>
                  <a:gdLst>
                    <a:gd name="T0" fmla="*/ 168 w 224"/>
                    <a:gd name="T1" fmla="*/ 8 h 328"/>
                    <a:gd name="T2" fmla="*/ 24 w 224"/>
                    <a:gd name="T3" fmla="*/ 104 h 328"/>
                    <a:gd name="T4" fmla="*/ 24 w 224"/>
                    <a:gd name="T5" fmla="*/ 296 h 328"/>
                    <a:gd name="T6" fmla="*/ 120 w 224"/>
                    <a:gd name="T7" fmla="*/ 296 h 328"/>
                    <a:gd name="T8" fmla="*/ 216 w 224"/>
                    <a:gd name="T9" fmla="*/ 152 h 328"/>
                    <a:gd name="T10" fmla="*/ 168 w 224"/>
                    <a:gd name="T11" fmla="*/ 8 h 3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4" h="328">
                      <a:moveTo>
                        <a:pt x="168" y="8"/>
                      </a:moveTo>
                      <a:cubicBezTo>
                        <a:pt x="136" y="0"/>
                        <a:pt x="48" y="56"/>
                        <a:pt x="24" y="104"/>
                      </a:cubicBezTo>
                      <a:cubicBezTo>
                        <a:pt x="0" y="152"/>
                        <a:pt x="8" y="264"/>
                        <a:pt x="24" y="296"/>
                      </a:cubicBezTo>
                      <a:cubicBezTo>
                        <a:pt x="40" y="328"/>
                        <a:pt x="88" y="320"/>
                        <a:pt x="120" y="296"/>
                      </a:cubicBezTo>
                      <a:cubicBezTo>
                        <a:pt x="152" y="272"/>
                        <a:pt x="208" y="200"/>
                        <a:pt x="216" y="152"/>
                      </a:cubicBezTo>
                      <a:cubicBezTo>
                        <a:pt x="224" y="104"/>
                        <a:pt x="200" y="16"/>
                        <a:pt x="168" y="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8110" name="Group 702"/>
              <p:cNvGrpSpPr>
                <a:grpSpLocks/>
              </p:cNvGrpSpPr>
              <p:nvPr/>
            </p:nvGrpSpPr>
            <p:grpSpPr bwMode="auto">
              <a:xfrm>
                <a:off x="4608" y="2304"/>
                <a:ext cx="240" cy="288"/>
                <a:chOff x="3744" y="1920"/>
                <a:chExt cx="664" cy="696"/>
              </a:xfrm>
            </p:grpSpPr>
            <p:grpSp>
              <p:nvGrpSpPr>
                <p:cNvPr id="18111" name="Group 703"/>
                <p:cNvGrpSpPr>
                  <a:grpSpLocks/>
                </p:cNvGrpSpPr>
                <p:nvPr/>
              </p:nvGrpSpPr>
              <p:grpSpPr bwMode="auto">
                <a:xfrm rot="10650084">
                  <a:off x="3744" y="2064"/>
                  <a:ext cx="664" cy="552"/>
                  <a:chOff x="3744" y="2064"/>
                  <a:chExt cx="664" cy="552"/>
                </a:xfrm>
              </p:grpSpPr>
              <p:sp>
                <p:nvSpPr>
                  <p:cNvPr id="18112" name="Freeform 704"/>
                  <p:cNvSpPr>
                    <a:spLocks/>
                  </p:cNvSpPr>
                  <p:nvPr/>
                </p:nvSpPr>
                <p:spPr bwMode="auto">
                  <a:xfrm>
                    <a:off x="3744" y="2064"/>
                    <a:ext cx="296" cy="552"/>
                  </a:xfrm>
                  <a:custGeom>
                    <a:avLst/>
                    <a:gdLst>
                      <a:gd name="T0" fmla="*/ 296 w 296"/>
                      <a:gd name="T1" fmla="*/ 528 h 552"/>
                      <a:gd name="T2" fmla="*/ 104 w 296"/>
                      <a:gd name="T3" fmla="*/ 528 h 552"/>
                      <a:gd name="T4" fmla="*/ 8 w 296"/>
                      <a:gd name="T5" fmla="*/ 384 h 552"/>
                      <a:gd name="T6" fmla="*/ 56 w 296"/>
                      <a:gd name="T7" fmla="*/ 192 h 552"/>
                      <a:gd name="T8" fmla="*/ 200 w 296"/>
                      <a:gd name="T9" fmla="*/ 48 h 552"/>
                      <a:gd name="T10" fmla="*/ 296 w 296"/>
                      <a:gd name="T11" fmla="*/ 0 h 5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96" h="552">
                        <a:moveTo>
                          <a:pt x="296" y="528"/>
                        </a:moveTo>
                        <a:cubicBezTo>
                          <a:pt x="224" y="540"/>
                          <a:pt x="152" y="552"/>
                          <a:pt x="104" y="528"/>
                        </a:cubicBezTo>
                        <a:cubicBezTo>
                          <a:pt x="56" y="504"/>
                          <a:pt x="16" y="440"/>
                          <a:pt x="8" y="384"/>
                        </a:cubicBezTo>
                        <a:cubicBezTo>
                          <a:pt x="0" y="328"/>
                          <a:pt x="24" y="248"/>
                          <a:pt x="56" y="192"/>
                        </a:cubicBezTo>
                        <a:cubicBezTo>
                          <a:pt x="88" y="136"/>
                          <a:pt x="160" y="80"/>
                          <a:pt x="200" y="48"/>
                        </a:cubicBezTo>
                        <a:cubicBezTo>
                          <a:pt x="240" y="16"/>
                          <a:pt x="268" y="8"/>
                          <a:pt x="296" y="0"/>
                        </a:cubicBezTo>
                      </a:path>
                    </a:pathLst>
                  </a:custGeom>
                  <a:solidFill>
                    <a:srgbClr val="FF0000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8113" name="Freeform 705"/>
                  <p:cNvSpPr>
                    <a:spLocks/>
                  </p:cNvSpPr>
                  <p:nvPr/>
                </p:nvSpPr>
                <p:spPr bwMode="auto">
                  <a:xfrm flipH="1">
                    <a:off x="4032" y="2064"/>
                    <a:ext cx="376" cy="552"/>
                  </a:xfrm>
                  <a:custGeom>
                    <a:avLst/>
                    <a:gdLst>
                      <a:gd name="T0" fmla="*/ 296 w 296"/>
                      <a:gd name="T1" fmla="*/ 528 h 552"/>
                      <a:gd name="T2" fmla="*/ 104 w 296"/>
                      <a:gd name="T3" fmla="*/ 528 h 552"/>
                      <a:gd name="T4" fmla="*/ 8 w 296"/>
                      <a:gd name="T5" fmla="*/ 384 h 552"/>
                      <a:gd name="T6" fmla="*/ 56 w 296"/>
                      <a:gd name="T7" fmla="*/ 192 h 552"/>
                      <a:gd name="T8" fmla="*/ 200 w 296"/>
                      <a:gd name="T9" fmla="*/ 48 h 552"/>
                      <a:gd name="T10" fmla="*/ 296 w 296"/>
                      <a:gd name="T11" fmla="*/ 0 h 5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96" h="552">
                        <a:moveTo>
                          <a:pt x="296" y="528"/>
                        </a:moveTo>
                        <a:cubicBezTo>
                          <a:pt x="224" y="540"/>
                          <a:pt x="152" y="552"/>
                          <a:pt x="104" y="528"/>
                        </a:cubicBezTo>
                        <a:cubicBezTo>
                          <a:pt x="56" y="504"/>
                          <a:pt x="16" y="440"/>
                          <a:pt x="8" y="384"/>
                        </a:cubicBezTo>
                        <a:cubicBezTo>
                          <a:pt x="0" y="328"/>
                          <a:pt x="24" y="248"/>
                          <a:pt x="56" y="192"/>
                        </a:cubicBezTo>
                        <a:cubicBezTo>
                          <a:pt x="88" y="136"/>
                          <a:pt x="160" y="80"/>
                          <a:pt x="200" y="48"/>
                        </a:cubicBezTo>
                        <a:cubicBezTo>
                          <a:pt x="240" y="16"/>
                          <a:pt x="268" y="8"/>
                          <a:pt x="296" y="0"/>
                        </a:cubicBezTo>
                      </a:path>
                    </a:pathLst>
                  </a:custGeom>
                  <a:solidFill>
                    <a:srgbClr val="FF0000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18114" name="Freeform 706"/>
                <p:cNvSpPr>
                  <a:spLocks/>
                </p:cNvSpPr>
                <p:nvPr/>
              </p:nvSpPr>
              <p:spPr bwMode="auto">
                <a:xfrm flipV="1">
                  <a:off x="4128" y="2208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115" name="Freeform 707"/>
                <p:cNvSpPr>
                  <a:spLocks/>
                </p:cNvSpPr>
                <p:nvPr/>
              </p:nvSpPr>
              <p:spPr bwMode="auto">
                <a:xfrm flipV="1">
                  <a:off x="3888" y="216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116" name="Freeform 708"/>
                <p:cNvSpPr>
                  <a:spLocks/>
                </p:cNvSpPr>
                <p:nvPr/>
              </p:nvSpPr>
              <p:spPr bwMode="auto">
                <a:xfrm flipV="1">
                  <a:off x="3936" y="2208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117" name="Freeform 709"/>
                <p:cNvSpPr>
                  <a:spLocks/>
                </p:cNvSpPr>
                <p:nvPr/>
              </p:nvSpPr>
              <p:spPr bwMode="auto">
                <a:xfrm flipV="1">
                  <a:off x="4032" y="225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118" name="Freeform 710"/>
                <p:cNvSpPr>
                  <a:spLocks/>
                </p:cNvSpPr>
                <p:nvPr/>
              </p:nvSpPr>
              <p:spPr bwMode="auto">
                <a:xfrm flipV="1">
                  <a:off x="3984" y="2352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119" name="Freeform 711"/>
                <p:cNvSpPr>
                  <a:spLocks/>
                </p:cNvSpPr>
                <p:nvPr/>
              </p:nvSpPr>
              <p:spPr bwMode="auto">
                <a:xfrm flipV="1">
                  <a:off x="3936" y="240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120" name="Freeform 712"/>
                <p:cNvSpPr>
                  <a:spLocks/>
                </p:cNvSpPr>
                <p:nvPr/>
              </p:nvSpPr>
              <p:spPr bwMode="auto">
                <a:xfrm flipV="1">
                  <a:off x="3984" y="2448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121" name="Freeform 713"/>
                <p:cNvSpPr>
                  <a:spLocks/>
                </p:cNvSpPr>
                <p:nvPr/>
              </p:nvSpPr>
              <p:spPr bwMode="auto">
                <a:xfrm flipV="1">
                  <a:off x="4080" y="249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122" name="Freeform 714"/>
                <p:cNvSpPr>
                  <a:spLocks/>
                </p:cNvSpPr>
                <p:nvPr/>
              </p:nvSpPr>
              <p:spPr bwMode="auto">
                <a:xfrm flipV="1">
                  <a:off x="3840" y="225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123" name="Freeform 715"/>
                <p:cNvSpPr>
                  <a:spLocks/>
                </p:cNvSpPr>
                <p:nvPr/>
              </p:nvSpPr>
              <p:spPr bwMode="auto">
                <a:xfrm flipV="1">
                  <a:off x="3888" y="2304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124" name="Freeform 716"/>
                <p:cNvSpPr>
                  <a:spLocks/>
                </p:cNvSpPr>
                <p:nvPr/>
              </p:nvSpPr>
              <p:spPr bwMode="auto">
                <a:xfrm flipH="1" flipV="1">
                  <a:off x="4080" y="240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125" name="Freeform 717"/>
                <p:cNvSpPr>
                  <a:spLocks/>
                </p:cNvSpPr>
                <p:nvPr/>
              </p:nvSpPr>
              <p:spPr bwMode="auto">
                <a:xfrm flipH="1" flipV="1">
                  <a:off x="4176" y="240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126" name="Freeform 718"/>
                <p:cNvSpPr>
                  <a:spLocks/>
                </p:cNvSpPr>
                <p:nvPr/>
              </p:nvSpPr>
              <p:spPr bwMode="auto">
                <a:xfrm flipH="1" flipV="1">
                  <a:off x="4128" y="2304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127" name="Freeform 719"/>
                <p:cNvSpPr>
                  <a:spLocks/>
                </p:cNvSpPr>
                <p:nvPr/>
              </p:nvSpPr>
              <p:spPr bwMode="auto">
                <a:xfrm flipH="1" flipV="1">
                  <a:off x="4224" y="225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128" name="Freeform 720"/>
                <p:cNvSpPr>
                  <a:spLocks/>
                </p:cNvSpPr>
                <p:nvPr/>
              </p:nvSpPr>
              <p:spPr bwMode="auto">
                <a:xfrm flipH="1" flipV="1">
                  <a:off x="4224" y="216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129" name="plant"/>
                <p:cNvSpPr>
                  <a:spLocks noEditPoints="1" noChangeArrowheads="1"/>
                </p:cNvSpPr>
                <p:nvPr/>
              </p:nvSpPr>
              <p:spPr bwMode="auto">
                <a:xfrm>
                  <a:off x="3888" y="1920"/>
                  <a:ext cx="378" cy="234"/>
                </a:xfrm>
                <a:custGeom>
                  <a:avLst/>
                  <a:gdLst>
                    <a:gd name="T0" fmla="*/ 0 w 21600"/>
                    <a:gd name="T1" fmla="*/ 0 h 21600"/>
                    <a:gd name="T2" fmla="*/ 10800 w 21600"/>
                    <a:gd name="T3" fmla="*/ 0 h 21600"/>
                    <a:gd name="T4" fmla="*/ 21600 w 21600"/>
                    <a:gd name="T5" fmla="*/ 0 h 21600"/>
                    <a:gd name="T6" fmla="*/ 21600 w 21600"/>
                    <a:gd name="T7" fmla="*/ 10800 h 21600"/>
                    <a:gd name="T8" fmla="*/ 21600 w 21600"/>
                    <a:gd name="T9" fmla="*/ 21600 h 21600"/>
                    <a:gd name="T10" fmla="*/ 10800 w 21600"/>
                    <a:gd name="T11" fmla="*/ 21600 h 21600"/>
                    <a:gd name="T12" fmla="*/ 0 w 21600"/>
                    <a:gd name="T13" fmla="*/ 21600 h 21600"/>
                    <a:gd name="T14" fmla="*/ 0 w 21600"/>
                    <a:gd name="T15" fmla="*/ 10800 h 21600"/>
                    <a:gd name="T16" fmla="*/ 7100 w 21600"/>
                    <a:gd name="T17" fmla="*/ 10092 h 21600"/>
                    <a:gd name="T18" fmla="*/ 14545 w 21600"/>
                    <a:gd name="T19" fmla="*/ 13573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9368" y="9002"/>
                      </a:moveTo>
                      <a:lnTo>
                        <a:pt x="9254" y="8422"/>
                      </a:lnTo>
                      <a:lnTo>
                        <a:pt x="9139" y="7935"/>
                      </a:lnTo>
                      <a:lnTo>
                        <a:pt x="8819" y="7355"/>
                      </a:lnTo>
                      <a:lnTo>
                        <a:pt x="8475" y="6728"/>
                      </a:lnTo>
                      <a:lnTo>
                        <a:pt x="8040" y="6287"/>
                      </a:lnTo>
                      <a:lnTo>
                        <a:pt x="7421" y="5707"/>
                      </a:lnTo>
                      <a:lnTo>
                        <a:pt x="6574" y="5429"/>
                      </a:lnTo>
                      <a:lnTo>
                        <a:pt x="5452" y="5313"/>
                      </a:lnTo>
                      <a:lnTo>
                        <a:pt x="4856" y="5220"/>
                      </a:lnTo>
                      <a:lnTo>
                        <a:pt x="4169" y="5220"/>
                      </a:lnTo>
                      <a:lnTo>
                        <a:pt x="3665" y="5104"/>
                      </a:lnTo>
                      <a:lnTo>
                        <a:pt x="3001" y="4872"/>
                      </a:lnTo>
                      <a:lnTo>
                        <a:pt x="2497" y="4756"/>
                      </a:lnTo>
                      <a:lnTo>
                        <a:pt x="2062" y="4408"/>
                      </a:lnTo>
                      <a:lnTo>
                        <a:pt x="1603" y="4083"/>
                      </a:lnTo>
                      <a:lnTo>
                        <a:pt x="1283" y="3689"/>
                      </a:lnTo>
                      <a:lnTo>
                        <a:pt x="1283" y="4315"/>
                      </a:lnTo>
                      <a:lnTo>
                        <a:pt x="1489" y="5104"/>
                      </a:lnTo>
                      <a:lnTo>
                        <a:pt x="1832" y="6055"/>
                      </a:lnTo>
                      <a:lnTo>
                        <a:pt x="2382" y="6914"/>
                      </a:lnTo>
                      <a:lnTo>
                        <a:pt x="2680" y="7471"/>
                      </a:lnTo>
                      <a:lnTo>
                        <a:pt x="3115" y="7935"/>
                      </a:lnTo>
                      <a:lnTo>
                        <a:pt x="3573" y="8213"/>
                      </a:lnTo>
                      <a:lnTo>
                        <a:pt x="4077" y="8654"/>
                      </a:lnTo>
                      <a:lnTo>
                        <a:pt x="4627" y="9002"/>
                      </a:lnTo>
                      <a:lnTo>
                        <a:pt x="5245" y="9234"/>
                      </a:lnTo>
                      <a:lnTo>
                        <a:pt x="6024" y="9443"/>
                      </a:lnTo>
                      <a:lnTo>
                        <a:pt x="6757" y="9628"/>
                      </a:lnTo>
                      <a:lnTo>
                        <a:pt x="5177" y="10069"/>
                      </a:lnTo>
                      <a:lnTo>
                        <a:pt x="3963" y="10649"/>
                      </a:lnTo>
                      <a:lnTo>
                        <a:pt x="3344" y="11044"/>
                      </a:lnTo>
                      <a:lnTo>
                        <a:pt x="2886" y="11600"/>
                      </a:lnTo>
                      <a:lnTo>
                        <a:pt x="2497" y="12041"/>
                      </a:lnTo>
                      <a:lnTo>
                        <a:pt x="1947" y="12343"/>
                      </a:lnTo>
                      <a:lnTo>
                        <a:pt x="1168" y="12668"/>
                      </a:lnTo>
                      <a:lnTo>
                        <a:pt x="0" y="12900"/>
                      </a:lnTo>
                      <a:lnTo>
                        <a:pt x="435" y="13248"/>
                      </a:lnTo>
                      <a:lnTo>
                        <a:pt x="779" y="13456"/>
                      </a:lnTo>
                      <a:lnTo>
                        <a:pt x="1283" y="13642"/>
                      </a:lnTo>
                      <a:lnTo>
                        <a:pt x="1718" y="13758"/>
                      </a:lnTo>
                      <a:lnTo>
                        <a:pt x="2680" y="13851"/>
                      </a:lnTo>
                      <a:lnTo>
                        <a:pt x="3573" y="13758"/>
                      </a:lnTo>
                      <a:lnTo>
                        <a:pt x="4512" y="13526"/>
                      </a:lnTo>
                      <a:lnTo>
                        <a:pt x="5360" y="13248"/>
                      </a:lnTo>
                      <a:lnTo>
                        <a:pt x="6139" y="12900"/>
                      </a:lnTo>
                      <a:lnTo>
                        <a:pt x="6757" y="12552"/>
                      </a:lnTo>
                      <a:lnTo>
                        <a:pt x="6459" y="13132"/>
                      </a:lnTo>
                      <a:lnTo>
                        <a:pt x="6139" y="13642"/>
                      </a:lnTo>
                      <a:lnTo>
                        <a:pt x="5910" y="14199"/>
                      </a:lnTo>
                      <a:lnTo>
                        <a:pt x="5681" y="14663"/>
                      </a:lnTo>
                      <a:lnTo>
                        <a:pt x="5681" y="15150"/>
                      </a:lnTo>
                      <a:lnTo>
                        <a:pt x="5681" y="15730"/>
                      </a:lnTo>
                      <a:lnTo>
                        <a:pt x="5681" y="16241"/>
                      </a:lnTo>
                      <a:lnTo>
                        <a:pt x="5795" y="16913"/>
                      </a:lnTo>
                      <a:lnTo>
                        <a:pt x="5910" y="17586"/>
                      </a:lnTo>
                      <a:lnTo>
                        <a:pt x="5910" y="18213"/>
                      </a:lnTo>
                      <a:lnTo>
                        <a:pt x="5795" y="18885"/>
                      </a:lnTo>
                      <a:lnTo>
                        <a:pt x="5566" y="19396"/>
                      </a:lnTo>
                      <a:lnTo>
                        <a:pt x="5245" y="19976"/>
                      </a:lnTo>
                      <a:lnTo>
                        <a:pt x="4971" y="20370"/>
                      </a:lnTo>
                      <a:lnTo>
                        <a:pt x="4512" y="20811"/>
                      </a:lnTo>
                      <a:lnTo>
                        <a:pt x="4077" y="21043"/>
                      </a:lnTo>
                      <a:lnTo>
                        <a:pt x="5177" y="20927"/>
                      </a:lnTo>
                      <a:lnTo>
                        <a:pt x="6253" y="20486"/>
                      </a:lnTo>
                      <a:lnTo>
                        <a:pt x="7421" y="19976"/>
                      </a:lnTo>
                      <a:lnTo>
                        <a:pt x="8361" y="19187"/>
                      </a:lnTo>
                      <a:lnTo>
                        <a:pt x="8819" y="18769"/>
                      </a:lnTo>
                      <a:lnTo>
                        <a:pt x="9139" y="18213"/>
                      </a:lnTo>
                      <a:lnTo>
                        <a:pt x="9437" y="17772"/>
                      </a:lnTo>
                      <a:lnTo>
                        <a:pt x="9643" y="17261"/>
                      </a:lnTo>
                      <a:lnTo>
                        <a:pt x="9872" y="16681"/>
                      </a:lnTo>
                      <a:lnTo>
                        <a:pt x="9872" y="16171"/>
                      </a:lnTo>
                      <a:lnTo>
                        <a:pt x="9872" y="15614"/>
                      </a:lnTo>
                      <a:lnTo>
                        <a:pt x="9758" y="15057"/>
                      </a:lnTo>
                      <a:lnTo>
                        <a:pt x="10216" y="15498"/>
                      </a:lnTo>
                      <a:lnTo>
                        <a:pt x="10537" y="16241"/>
                      </a:lnTo>
                      <a:lnTo>
                        <a:pt x="10834" y="17145"/>
                      </a:lnTo>
                      <a:lnTo>
                        <a:pt x="11041" y="18213"/>
                      </a:lnTo>
                      <a:lnTo>
                        <a:pt x="11155" y="19187"/>
                      </a:lnTo>
                      <a:lnTo>
                        <a:pt x="11155" y="20185"/>
                      </a:lnTo>
                      <a:lnTo>
                        <a:pt x="11155" y="20579"/>
                      </a:lnTo>
                      <a:lnTo>
                        <a:pt x="11041" y="21043"/>
                      </a:lnTo>
                      <a:lnTo>
                        <a:pt x="10926" y="21391"/>
                      </a:lnTo>
                      <a:lnTo>
                        <a:pt x="10766" y="21600"/>
                      </a:lnTo>
                      <a:lnTo>
                        <a:pt x="11499" y="21484"/>
                      </a:lnTo>
                      <a:lnTo>
                        <a:pt x="12323" y="21043"/>
                      </a:lnTo>
                      <a:lnTo>
                        <a:pt x="13102" y="20370"/>
                      </a:lnTo>
                      <a:lnTo>
                        <a:pt x="13606" y="19628"/>
                      </a:lnTo>
                      <a:lnTo>
                        <a:pt x="13950" y="19071"/>
                      </a:lnTo>
                      <a:lnTo>
                        <a:pt x="14064" y="18677"/>
                      </a:lnTo>
                      <a:lnTo>
                        <a:pt x="14179" y="18097"/>
                      </a:lnTo>
                      <a:lnTo>
                        <a:pt x="14293" y="17586"/>
                      </a:lnTo>
                      <a:lnTo>
                        <a:pt x="14179" y="16913"/>
                      </a:lnTo>
                      <a:lnTo>
                        <a:pt x="14064" y="16241"/>
                      </a:lnTo>
                      <a:lnTo>
                        <a:pt x="13835" y="15614"/>
                      </a:lnTo>
                      <a:lnTo>
                        <a:pt x="13560" y="14872"/>
                      </a:lnTo>
                      <a:lnTo>
                        <a:pt x="13950" y="14941"/>
                      </a:lnTo>
                      <a:lnTo>
                        <a:pt x="14408" y="15150"/>
                      </a:lnTo>
                      <a:lnTo>
                        <a:pt x="14843" y="15266"/>
                      </a:lnTo>
                      <a:lnTo>
                        <a:pt x="15232" y="15614"/>
                      </a:lnTo>
                      <a:lnTo>
                        <a:pt x="15576" y="15846"/>
                      </a:lnTo>
                      <a:lnTo>
                        <a:pt x="15897" y="16171"/>
                      </a:lnTo>
                      <a:lnTo>
                        <a:pt x="16126" y="16473"/>
                      </a:lnTo>
                      <a:lnTo>
                        <a:pt x="16240" y="16913"/>
                      </a:lnTo>
                      <a:lnTo>
                        <a:pt x="16515" y="17261"/>
                      </a:lnTo>
                      <a:lnTo>
                        <a:pt x="17088" y="17586"/>
                      </a:lnTo>
                      <a:lnTo>
                        <a:pt x="17798" y="17865"/>
                      </a:lnTo>
                      <a:lnTo>
                        <a:pt x="18576" y="18097"/>
                      </a:lnTo>
                      <a:lnTo>
                        <a:pt x="19424" y="18213"/>
                      </a:lnTo>
                      <a:lnTo>
                        <a:pt x="20317" y="18213"/>
                      </a:lnTo>
                      <a:lnTo>
                        <a:pt x="21050" y="18213"/>
                      </a:lnTo>
                      <a:lnTo>
                        <a:pt x="21600" y="17865"/>
                      </a:lnTo>
                      <a:lnTo>
                        <a:pt x="21165" y="17656"/>
                      </a:lnTo>
                      <a:lnTo>
                        <a:pt x="20592" y="17470"/>
                      </a:lnTo>
                      <a:lnTo>
                        <a:pt x="20088" y="17029"/>
                      </a:lnTo>
                      <a:lnTo>
                        <a:pt x="19653" y="16681"/>
                      </a:lnTo>
                      <a:lnTo>
                        <a:pt x="19195" y="16241"/>
                      </a:lnTo>
                      <a:lnTo>
                        <a:pt x="18920" y="15962"/>
                      </a:lnTo>
                      <a:lnTo>
                        <a:pt x="18576" y="15498"/>
                      </a:lnTo>
                      <a:lnTo>
                        <a:pt x="18576" y="15057"/>
                      </a:lnTo>
                      <a:lnTo>
                        <a:pt x="18485" y="14756"/>
                      </a:lnTo>
                      <a:lnTo>
                        <a:pt x="18256" y="14199"/>
                      </a:lnTo>
                      <a:lnTo>
                        <a:pt x="17912" y="13526"/>
                      </a:lnTo>
                      <a:lnTo>
                        <a:pt x="17523" y="13016"/>
                      </a:lnTo>
                      <a:lnTo>
                        <a:pt x="16973" y="12436"/>
                      </a:lnTo>
                      <a:lnTo>
                        <a:pt x="16355" y="12041"/>
                      </a:lnTo>
                      <a:lnTo>
                        <a:pt x="16011" y="11832"/>
                      </a:lnTo>
                      <a:lnTo>
                        <a:pt x="15690" y="11716"/>
                      </a:lnTo>
                      <a:lnTo>
                        <a:pt x="15232" y="11716"/>
                      </a:lnTo>
                      <a:lnTo>
                        <a:pt x="14843" y="11716"/>
                      </a:lnTo>
                      <a:lnTo>
                        <a:pt x="15461" y="11252"/>
                      </a:lnTo>
                      <a:lnTo>
                        <a:pt x="16126" y="10858"/>
                      </a:lnTo>
                      <a:lnTo>
                        <a:pt x="16973" y="10649"/>
                      </a:lnTo>
                      <a:lnTo>
                        <a:pt x="17798" y="10417"/>
                      </a:lnTo>
                      <a:lnTo>
                        <a:pt x="18806" y="10301"/>
                      </a:lnTo>
                      <a:lnTo>
                        <a:pt x="19653" y="10301"/>
                      </a:lnTo>
                      <a:lnTo>
                        <a:pt x="20478" y="10417"/>
                      </a:lnTo>
                      <a:lnTo>
                        <a:pt x="21256" y="10533"/>
                      </a:lnTo>
                      <a:lnTo>
                        <a:pt x="20707" y="9837"/>
                      </a:lnTo>
                      <a:lnTo>
                        <a:pt x="19859" y="9234"/>
                      </a:lnTo>
                      <a:lnTo>
                        <a:pt x="18806" y="8538"/>
                      </a:lnTo>
                      <a:lnTo>
                        <a:pt x="17637" y="8144"/>
                      </a:lnTo>
                      <a:lnTo>
                        <a:pt x="16973" y="8027"/>
                      </a:lnTo>
                      <a:lnTo>
                        <a:pt x="16355" y="7935"/>
                      </a:lnTo>
                      <a:lnTo>
                        <a:pt x="15805" y="7935"/>
                      </a:lnTo>
                      <a:lnTo>
                        <a:pt x="15118" y="8027"/>
                      </a:lnTo>
                      <a:lnTo>
                        <a:pt x="14614" y="8144"/>
                      </a:lnTo>
                      <a:lnTo>
                        <a:pt x="14064" y="8422"/>
                      </a:lnTo>
                      <a:lnTo>
                        <a:pt x="13606" y="8886"/>
                      </a:lnTo>
                      <a:lnTo>
                        <a:pt x="13217" y="9327"/>
                      </a:lnTo>
                      <a:lnTo>
                        <a:pt x="13606" y="8538"/>
                      </a:lnTo>
                      <a:lnTo>
                        <a:pt x="13950" y="7935"/>
                      </a:lnTo>
                      <a:lnTo>
                        <a:pt x="14293" y="7123"/>
                      </a:lnTo>
                      <a:lnTo>
                        <a:pt x="14499" y="6519"/>
                      </a:lnTo>
                      <a:lnTo>
                        <a:pt x="14614" y="5823"/>
                      </a:lnTo>
                      <a:lnTo>
                        <a:pt x="14614" y="5220"/>
                      </a:lnTo>
                      <a:lnTo>
                        <a:pt x="14408" y="4524"/>
                      </a:lnTo>
                      <a:lnTo>
                        <a:pt x="14064" y="3898"/>
                      </a:lnTo>
                      <a:lnTo>
                        <a:pt x="13606" y="3225"/>
                      </a:lnTo>
                      <a:lnTo>
                        <a:pt x="13331" y="2598"/>
                      </a:lnTo>
                      <a:lnTo>
                        <a:pt x="13102" y="2042"/>
                      </a:lnTo>
                      <a:lnTo>
                        <a:pt x="12896" y="1485"/>
                      </a:lnTo>
                      <a:lnTo>
                        <a:pt x="12781" y="1090"/>
                      </a:lnTo>
                      <a:lnTo>
                        <a:pt x="12667" y="626"/>
                      </a:lnTo>
                      <a:lnTo>
                        <a:pt x="12667" y="278"/>
                      </a:lnTo>
                      <a:lnTo>
                        <a:pt x="12667" y="0"/>
                      </a:lnTo>
                      <a:lnTo>
                        <a:pt x="12163" y="394"/>
                      </a:lnTo>
                      <a:lnTo>
                        <a:pt x="11728" y="974"/>
                      </a:lnTo>
                      <a:lnTo>
                        <a:pt x="11155" y="1601"/>
                      </a:lnTo>
                      <a:lnTo>
                        <a:pt x="10766" y="2390"/>
                      </a:lnTo>
                      <a:lnTo>
                        <a:pt x="10330" y="3109"/>
                      </a:lnTo>
                      <a:lnTo>
                        <a:pt x="10101" y="3898"/>
                      </a:lnTo>
                      <a:lnTo>
                        <a:pt x="9987" y="4524"/>
                      </a:lnTo>
                      <a:lnTo>
                        <a:pt x="10101" y="5220"/>
                      </a:lnTo>
                      <a:lnTo>
                        <a:pt x="10216" y="5823"/>
                      </a:lnTo>
                      <a:lnTo>
                        <a:pt x="10330" y="6403"/>
                      </a:lnTo>
                      <a:lnTo>
                        <a:pt x="10330" y="6914"/>
                      </a:lnTo>
                      <a:lnTo>
                        <a:pt x="10216" y="7471"/>
                      </a:lnTo>
                      <a:lnTo>
                        <a:pt x="10101" y="7935"/>
                      </a:lnTo>
                      <a:lnTo>
                        <a:pt x="9872" y="8329"/>
                      </a:lnTo>
                      <a:lnTo>
                        <a:pt x="9643" y="8654"/>
                      </a:lnTo>
                      <a:lnTo>
                        <a:pt x="9368" y="9002"/>
                      </a:lnTo>
                      <a:close/>
                    </a:path>
                  </a:pathLst>
                </a:custGeom>
                <a:solidFill>
                  <a:srgbClr val="0080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107763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8130" name="Group 722"/>
              <p:cNvGrpSpPr>
                <a:grpSpLocks/>
              </p:cNvGrpSpPr>
              <p:nvPr/>
            </p:nvGrpSpPr>
            <p:grpSpPr bwMode="auto">
              <a:xfrm>
                <a:off x="4464" y="2256"/>
                <a:ext cx="240" cy="288"/>
                <a:chOff x="3744" y="1920"/>
                <a:chExt cx="664" cy="696"/>
              </a:xfrm>
            </p:grpSpPr>
            <p:grpSp>
              <p:nvGrpSpPr>
                <p:cNvPr id="18131" name="Group 723"/>
                <p:cNvGrpSpPr>
                  <a:grpSpLocks/>
                </p:cNvGrpSpPr>
                <p:nvPr/>
              </p:nvGrpSpPr>
              <p:grpSpPr bwMode="auto">
                <a:xfrm rot="10650084">
                  <a:off x="3744" y="2064"/>
                  <a:ext cx="664" cy="552"/>
                  <a:chOff x="3744" y="2064"/>
                  <a:chExt cx="664" cy="552"/>
                </a:xfrm>
              </p:grpSpPr>
              <p:sp>
                <p:nvSpPr>
                  <p:cNvPr id="18132" name="Freeform 724"/>
                  <p:cNvSpPr>
                    <a:spLocks/>
                  </p:cNvSpPr>
                  <p:nvPr/>
                </p:nvSpPr>
                <p:spPr bwMode="auto">
                  <a:xfrm>
                    <a:off x="3744" y="2064"/>
                    <a:ext cx="296" cy="552"/>
                  </a:xfrm>
                  <a:custGeom>
                    <a:avLst/>
                    <a:gdLst>
                      <a:gd name="T0" fmla="*/ 296 w 296"/>
                      <a:gd name="T1" fmla="*/ 528 h 552"/>
                      <a:gd name="T2" fmla="*/ 104 w 296"/>
                      <a:gd name="T3" fmla="*/ 528 h 552"/>
                      <a:gd name="T4" fmla="*/ 8 w 296"/>
                      <a:gd name="T5" fmla="*/ 384 h 552"/>
                      <a:gd name="T6" fmla="*/ 56 w 296"/>
                      <a:gd name="T7" fmla="*/ 192 h 552"/>
                      <a:gd name="T8" fmla="*/ 200 w 296"/>
                      <a:gd name="T9" fmla="*/ 48 h 552"/>
                      <a:gd name="T10" fmla="*/ 296 w 296"/>
                      <a:gd name="T11" fmla="*/ 0 h 5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96" h="552">
                        <a:moveTo>
                          <a:pt x="296" y="528"/>
                        </a:moveTo>
                        <a:cubicBezTo>
                          <a:pt x="224" y="540"/>
                          <a:pt x="152" y="552"/>
                          <a:pt x="104" y="528"/>
                        </a:cubicBezTo>
                        <a:cubicBezTo>
                          <a:pt x="56" y="504"/>
                          <a:pt x="16" y="440"/>
                          <a:pt x="8" y="384"/>
                        </a:cubicBezTo>
                        <a:cubicBezTo>
                          <a:pt x="0" y="328"/>
                          <a:pt x="24" y="248"/>
                          <a:pt x="56" y="192"/>
                        </a:cubicBezTo>
                        <a:cubicBezTo>
                          <a:pt x="88" y="136"/>
                          <a:pt x="160" y="80"/>
                          <a:pt x="200" y="48"/>
                        </a:cubicBezTo>
                        <a:cubicBezTo>
                          <a:pt x="240" y="16"/>
                          <a:pt x="268" y="8"/>
                          <a:pt x="296" y="0"/>
                        </a:cubicBezTo>
                      </a:path>
                    </a:pathLst>
                  </a:custGeom>
                  <a:solidFill>
                    <a:srgbClr val="FF0000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8133" name="Freeform 725"/>
                  <p:cNvSpPr>
                    <a:spLocks/>
                  </p:cNvSpPr>
                  <p:nvPr/>
                </p:nvSpPr>
                <p:spPr bwMode="auto">
                  <a:xfrm flipH="1">
                    <a:off x="4032" y="2064"/>
                    <a:ext cx="376" cy="552"/>
                  </a:xfrm>
                  <a:custGeom>
                    <a:avLst/>
                    <a:gdLst>
                      <a:gd name="T0" fmla="*/ 296 w 296"/>
                      <a:gd name="T1" fmla="*/ 528 h 552"/>
                      <a:gd name="T2" fmla="*/ 104 w 296"/>
                      <a:gd name="T3" fmla="*/ 528 h 552"/>
                      <a:gd name="T4" fmla="*/ 8 w 296"/>
                      <a:gd name="T5" fmla="*/ 384 h 552"/>
                      <a:gd name="T6" fmla="*/ 56 w 296"/>
                      <a:gd name="T7" fmla="*/ 192 h 552"/>
                      <a:gd name="T8" fmla="*/ 200 w 296"/>
                      <a:gd name="T9" fmla="*/ 48 h 552"/>
                      <a:gd name="T10" fmla="*/ 296 w 296"/>
                      <a:gd name="T11" fmla="*/ 0 h 5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96" h="552">
                        <a:moveTo>
                          <a:pt x="296" y="528"/>
                        </a:moveTo>
                        <a:cubicBezTo>
                          <a:pt x="224" y="540"/>
                          <a:pt x="152" y="552"/>
                          <a:pt x="104" y="528"/>
                        </a:cubicBezTo>
                        <a:cubicBezTo>
                          <a:pt x="56" y="504"/>
                          <a:pt x="16" y="440"/>
                          <a:pt x="8" y="384"/>
                        </a:cubicBezTo>
                        <a:cubicBezTo>
                          <a:pt x="0" y="328"/>
                          <a:pt x="24" y="248"/>
                          <a:pt x="56" y="192"/>
                        </a:cubicBezTo>
                        <a:cubicBezTo>
                          <a:pt x="88" y="136"/>
                          <a:pt x="160" y="80"/>
                          <a:pt x="200" y="48"/>
                        </a:cubicBezTo>
                        <a:cubicBezTo>
                          <a:pt x="240" y="16"/>
                          <a:pt x="268" y="8"/>
                          <a:pt x="296" y="0"/>
                        </a:cubicBezTo>
                      </a:path>
                    </a:pathLst>
                  </a:custGeom>
                  <a:solidFill>
                    <a:srgbClr val="FF0000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18134" name="Freeform 726"/>
                <p:cNvSpPr>
                  <a:spLocks/>
                </p:cNvSpPr>
                <p:nvPr/>
              </p:nvSpPr>
              <p:spPr bwMode="auto">
                <a:xfrm flipV="1">
                  <a:off x="4128" y="2208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135" name="Freeform 727"/>
                <p:cNvSpPr>
                  <a:spLocks/>
                </p:cNvSpPr>
                <p:nvPr/>
              </p:nvSpPr>
              <p:spPr bwMode="auto">
                <a:xfrm flipV="1">
                  <a:off x="3888" y="216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136" name="Freeform 728"/>
                <p:cNvSpPr>
                  <a:spLocks/>
                </p:cNvSpPr>
                <p:nvPr/>
              </p:nvSpPr>
              <p:spPr bwMode="auto">
                <a:xfrm flipV="1">
                  <a:off x="3936" y="2208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137" name="Freeform 729"/>
                <p:cNvSpPr>
                  <a:spLocks/>
                </p:cNvSpPr>
                <p:nvPr/>
              </p:nvSpPr>
              <p:spPr bwMode="auto">
                <a:xfrm flipV="1">
                  <a:off x="4032" y="225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138" name="Freeform 730"/>
                <p:cNvSpPr>
                  <a:spLocks/>
                </p:cNvSpPr>
                <p:nvPr/>
              </p:nvSpPr>
              <p:spPr bwMode="auto">
                <a:xfrm flipV="1">
                  <a:off x="3984" y="2352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139" name="Freeform 731"/>
                <p:cNvSpPr>
                  <a:spLocks/>
                </p:cNvSpPr>
                <p:nvPr/>
              </p:nvSpPr>
              <p:spPr bwMode="auto">
                <a:xfrm flipV="1">
                  <a:off x="3936" y="240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140" name="Freeform 732"/>
                <p:cNvSpPr>
                  <a:spLocks/>
                </p:cNvSpPr>
                <p:nvPr/>
              </p:nvSpPr>
              <p:spPr bwMode="auto">
                <a:xfrm flipV="1">
                  <a:off x="3984" y="2448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141" name="Freeform 733"/>
                <p:cNvSpPr>
                  <a:spLocks/>
                </p:cNvSpPr>
                <p:nvPr/>
              </p:nvSpPr>
              <p:spPr bwMode="auto">
                <a:xfrm flipV="1">
                  <a:off x="4080" y="249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142" name="Freeform 734"/>
                <p:cNvSpPr>
                  <a:spLocks/>
                </p:cNvSpPr>
                <p:nvPr/>
              </p:nvSpPr>
              <p:spPr bwMode="auto">
                <a:xfrm flipV="1">
                  <a:off x="3840" y="225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143" name="Freeform 735"/>
                <p:cNvSpPr>
                  <a:spLocks/>
                </p:cNvSpPr>
                <p:nvPr/>
              </p:nvSpPr>
              <p:spPr bwMode="auto">
                <a:xfrm flipV="1">
                  <a:off x="3888" y="2304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144" name="Freeform 736"/>
                <p:cNvSpPr>
                  <a:spLocks/>
                </p:cNvSpPr>
                <p:nvPr/>
              </p:nvSpPr>
              <p:spPr bwMode="auto">
                <a:xfrm flipH="1" flipV="1">
                  <a:off x="4080" y="240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145" name="Freeform 737"/>
                <p:cNvSpPr>
                  <a:spLocks/>
                </p:cNvSpPr>
                <p:nvPr/>
              </p:nvSpPr>
              <p:spPr bwMode="auto">
                <a:xfrm flipH="1" flipV="1">
                  <a:off x="4176" y="240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146" name="Freeform 738"/>
                <p:cNvSpPr>
                  <a:spLocks/>
                </p:cNvSpPr>
                <p:nvPr/>
              </p:nvSpPr>
              <p:spPr bwMode="auto">
                <a:xfrm flipH="1" flipV="1">
                  <a:off x="4128" y="2304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147" name="Freeform 739"/>
                <p:cNvSpPr>
                  <a:spLocks/>
                </p:cNvSpPr>
                <p:nvPr/>
              </p:nvSpPr>
              <p:spPr bwMode="auto">
                <a:xfrm flipH="1" flipV="1">
                  <a:off x="4224" y="225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148" name="Freeform 740"/>
                <p:cNvSpPr>
                  <a:spLocks/>
                </p:cNvSpPr>
                <p:nvPr/>
              </p:nvSpPr>
              <p:spPr bwMode="auto">
                <a:xfrm flipH="1" flipV="1">
                  <a:off x="4224" y="216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149" name="plant"/>
                <p:cNvSpPr>
                  <a:spLocks noEditPoints="1" noChangeArrowheads="1"/>
                </p:cNvSpPr>
                <p:nvPr/>
              </p:nvSpPr>
              <p:spPr bwMode="auto">
                <a:xfrm>
                  <a:off x="3888" y="1920"/>
                  <a:ext cx="378" cy="234"/>
                </a:xfrm>
                <a:custGeom>
                  <a:avLst/>
                  <a:gdLst>
                    <a:gd name="T0" fmla="*/ 0 w 21600"/>
                    <a:gd name="T1" fmla="*/ 0 h 21600"/>
                    <a:gd name="T2" fmla="*/ 10800 w 21600"/>
                    <a:gd name="T3" fmla="*/ 0 h 21600"/>
                    <a:gd name="T4" fmla="*/ 21600 w 21600"/>
                    <a:gd name="T5" fmla="*/ 0 h 21600"/>
                    <a:gd name="T6" fmla="*/ 21600 w 21600"/>
                    <a:gd name="T7" fmla="*/ 10800 h 21600"/>
                    <a:gd name="T8" fmla="*/ 21600 w 21600"/>
                    <a:gd name="T9" fmla="*/ 21600 h 21600"/>
                    <a:gd name="T10" fmla="*/ 10800 w 21600"/>
                    <a:gd name="T11" fmla="*/ 21600 h 21600"/>
                    <a:gd name="T12" fmla="*/ 0 w 21600"/>
                    <a:gd name="T13" fmla="*/ 21600 h 21600"/>
                    <a:gd name="T14" fmla="*/ 0 w 21600"/>
                    <a:gd name="T15" fmla="*/ 10800 h 21600"/>
                    <a:gd name="T16" fmla="*/ 7100 w 21600"/>
                    <a:gd name="T17" fmla="*/ 10092 h 21600"/>
                    <a:gd name="T18" fmla="*/ 14545 w 21600"/>
                    <a:gd name="T19" fmla="*/ 13573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9368" y="9002"/>
                      </a:moveTo>
                      <a:lnTo>
                        <a:pt x="9254" y="8422"/>
                      </a:lnTo>
                      <a:lnTo>
                        <a:pt x="9139" y="7935"/>
                      </a:lnTo>
                      <a:lnTo>
                        <a:pt x="8819" y="7355"/>
                      </a:lnTo>
                      <a:lnTo>
                        <a:pt x="8475" y="6728"/>
                      </a:lnTo>
                      <a:lnTo>
                        <a:pt x="8040" y="6287"/>
                      </a:lnTo>
                      <a:lnTo>
                        <a:pt x="7421" y="5707"/>
                      </a:lnTo>
                      <a:lnTo>
                        <a:pt x="6574" y="5429"/>
                      </a:lnTo>
                      <a:lnTo>
                        <a:pt x="5452" y="5313"/>
                      </a:lnTo>
                      <a:lnTo>
                        <a:pt x="4856" y="5220"/>
                      </a:lnTo>
                      <a:lnTo>
                        <a:pt x="4169" y="5220"/>
                      </a:lnTo>
                      <a:lnTo>
                        <a:pt x="3665" y="5104"/>
                      </a:lnTo>
                      <a:lnTo>
                        <a:pt x="3001" y="4872"/>
                      </a:lnTo>
                      <a:lnTo>
                        <a:pt x="2497" y="4756"/>
                      </a:lnTo>
                      <a:lnTo>
                        <a:pt x="2062" y="4408"/>
                      </a:lnTo>
                      <a:lnTo>
                        <a:pt x="1603" y="4083"/>
                      </a:lnTo>
                      <a:lnTo>
                        <a:pt x="1283" y="3689"/>
                      </a:lnTo>
                      <a:lnTo>
                        <a:pt x="1283" y="4315"/>
                      </a:lnTo>
                      <a:lnTo>
                        <a:pt x="1489" y="5104"/>
                      </a:lnTo>
                      <a:lnTo>
                        <a:pt x="1832" y="6055"/>
                      </a:lnTo>
                      <a:lnTo>
                        <a:pt x="2382" y="6914"/>
                      </a:lnTo>
                      <a:lnTo>
                        <a:pt x="2680" y="7471"/>
                      </a:lnTo>
                      <a:lnTo>
                        <a:pt x="3115" y="7935"/>
                      </a:lnTo>
                      <a:lnTo>
                        <a:pt x="3573" y="8213"/>
                      </a:lnTo>
                      <a:lnTo>
                        <a:pt x="4077" y="8654"/>
                      </a:lnTo>
                      <a:lnTo>
                        <a:pt x="4627" y="9002"/>
                      </a:lnTo>
                      <a:lnTo>
                        <a:pt x="5245" y="9234"/>
                      </a:lnTo>
                      <a:lnTo>
                        <a:pt x="6024" y="9443"/>
                      </a:lnTo>
                      <a:lnTo>
                        <a:pt x="6757" y="9628"/>
                      </a:lnTo>
                      <a:lnTo>
                        <a:pt x="5177" y="10069"/>
                      </a:lnTo>
                      <a:lnTo>
                        <a:pt x="3963" y="10649"/>
                      </a:lnTo>
                      <a:lnTo>
                        <a:pt x="3344" y="11044"/>
                      </a:lnTo>
                      <a:lnTo>
                        <a:pt x="2886" y="11600"/>
                      </a:lnTo>
                      <a:lnTo>
                        <a:pt x="2497" y="12041"/>
                      </a:lnTo>
                      <a:lnTo>
                        <a:pt x="1947" y="12343"/>
                      </a:lnTo>
                      <a:lnTo>
                        <a:pt x="1168" y="12668"/>
                      </a:lnTo>
                      <a:lnTo>
                        <a:pt x="0" y="12900"/>
                      </a:lnTo>
                      <a:lnTo>
                        <a:pt x="435" y="13248"/>
                      </a:lnTo>
                      <a:lnTo>
                        <a:pt x="779" y="13456"/>
                      </a:lnTo>
                      <a:lnTo>
                        <a:pt x="1283" y="13642"/>
                      </a:lnTo>
                      <a:lnTo>
                        <a:pt x="1718" y="13758"/>
                      </a:lnTo>
                      <a:lnTo>
                        <a:pt x="2680" y="13851"/>
                      </a:lnTo>
                      <a:lnTo>
                        <a:pt x="3573" y="13758"/>
                      </a:lnTo>
                      <a:lnTo>
                        <a:pt x="4512" y="13526"/>
                      </a:lnTo>
                      <a:lnTo>
                        <a:pt x="5360" y="13248"/>
                      </a:lnTo>
                      <a:lnTo>
                        <a:pt x="6139" y="12900"/>
                      </a:lnTo>
                      <a:lnTo>
                        <a:pt x="6757" y="12552"/>
                      </a:lnTo>
                      <a:lnTo>
                        <a:pt x="6459" y="13132"/>
                      </a:lnTo>
                      <a:lnTo>
                        <a:pt x="6139" y="13642"/>
                      </a:lnTo>
                      <a:lnTo>
                        <a:pt x="5910" y="14199"/>
                      </a:lnTo>
                      <a:lnTo>
                        <a:pt x="5681" y="14663"/>
                      </a:lnTo>
                      <a:lnTo>
                        <a:pt x="5681" y="15150"/>
                      </a:lnTo>
                      <a:lnTo>
                        <a:pt x="5681" y="15730"/>
                      </a:lnTo>
                      <a:lnTo>
                        <a:pt x="5681" y="16241"/>
                      </a:lnTo>
                      <a:lnTo>
                        <a:pt x="5795" y="16913"/>
                      </a:lnTo>
                      <a:lnTo>
                        <a:pt x="5910" y="17586"/>
                      </a:lnTo>
                      <a:lnTo>
                        <a:pt x="5910" y="18213"/>
                      </a:lnTo>
                      <a:lnTo>
                        <a:pt x="5795" y="18885"/>
                      </a:lnTo>
                      <a:lnTo>
                        <a:pt x="5566" y="19396"/>
                      </a:lnTo>
                      <a:lnTo>
                        <a:pt x="5245" y="19976"/>
                      </a:lnTo>
                      <a:lnTo>
                        <a:pt x="4971" y="20370"/>
                      </a:lnTo>
                      <a:lnTo>
                        <a:pt x="4512" y="20811"/>
                      </a:lnTo>
                      <a:lnTo>
                        <a:pt x="4077" y="21043"/>
                      </a:lnTo>
                      <a:lnTo>
                        <a:pt x="5177" y="20927"/>
                      </a:lnTo>
                      <a:lnTo>
                        <a:pt x="6253" y="20486"/>
                      </a:lnTo>
                      <a:lnTo>
                        <a:pt x="7421" y="19976"/>
                      </a:lnTo>
                      <a:lnTo>
                        <a:pt x="8361" y="19187"/>
                      </a:lnTo>
                      <a:lnTo>
                        <a:pt x="8819" y="18769"/>
                      </a:lnTo>
                      <a:lnTo>
                        <a:pt x="9139" y="18213"/>
                      </a:lnTo>
                      <a:lnTo>
                        <a:pt x="9437" y="17772"/>
                      </a:lnTo>
                      <a:lnTo>
                        <a:pt x="9643" y="17261"/>
                      </a:lnTo>
                      <a:lnTo>
                        <a:pt x="9872" y="16681"/>
                      </a:lnTo>
                      <a:lnTo>
                        <a:pt x="9872" y="16171"/>
                      </a:lnTo>
                      <a:lnTo>
                        <a:pt x="9872" y="15614"/>
                      </a:lnTo>
                      <a:lnTo>
                        <a:pt x="9758" y="15057"/>
                      </a:lnTo>
                      <a:lnTo>
                        <a:pt x="10216" y="15498"/>
                      </a:lnTo>
                      <a:lnTo>
                        <a:pt x="10537" y="16241"/>
                      </a:lnTo>
                      <a:lnTo>
                        <a:pt x="10834" y="17145"/>
                      </a:lnTo>
                      <a:lnTo>
                        <a:pt x="11041" y="18213"/>
                      </a:lnTo>
                      <a:lnTo>
                        <a:pt x="11155" y="19187"/>
                      </a:lnTo>
                      <a:lnTo>
                        <a:pt x="11155" y="20185"/>
                      </a:lnTo>
                      <a:lnTo>
                        <a:pt x="11155" y="20579"/>
                      </a:lnTo>
                      <a:lnTo>
                        <a:pt x="11041" y="21043"/>
                      </a:lnTo>
                      <a:lnTo>
                        <a:pt x="10926" y="21391"/>
                      </a:lnTo>
                      <a:lnTo>
                        <a:pt x="10766" y="21600"/>
                      </a:lnTo>
                      <a:lnTo>
                        <a:pt x="11499" y="21484"/>
                      </a:lnTo>
                      <a:lnTo>
                        <a:pt x="12323" y="21043"/>
                      </a:lnTo>
                      <a:lnTo>
                        <a:pt x="13102" y="20370"/>
                      </a:lnTo>
                      <a:lnTo>
                        <a:pt x="13606" y="19628"/>
                      </a:lnTo>
                      <a:lnTo>
                        <a:pt x="13950" y="19071"/>
                      </a:lnTo>
                      <a:lnTo>
                        <a:pt x="14064" y="18677"/>
                      </a:lnTo>
                      <a:lnTo>
                        <a:pt x="14179" y="18097"/>
                      </a:lnTo>
                      <a:lnTo>
                        <a:pt x="14293" y="17586"/>
                      </a:lnTo>
                      <a:lnTo>
                        <a:pt x="14179" y="16913"/>
                      </a:lnTo>
                      <a:lnTo>
                        <a:pt x="14064" y="16241"/>
                      </a:lnTo>
                      <a:lnTo>
                        <a:pt x="13835" y="15614"/>
                      </a:lnTo>
                      <a:lnTo>
                        <a:pt x="13560" y="14872"/>
                      </a:lnTo>
                      <a:lnTo>
                        <a:pt x="13950" y="14941"/>
                      </a:lnTo>
                      <a:lnTo>
                        <a:pt x="14408" y="15150"/>
                      </a:lnTo>
                      <a:lnTo>
                        <a:pt x="14843" y="15266"/>
                      </a:lnTo>
                      <a:lnTo>
                        <a:pt x="15232" y="15614"/>
                      </a:lnTo>
                      <a:lnTo>
                        <a:pt x="15576" y="15846"/>
                      </a:lnTo>
                      <a:lnTo>
                        <a:pt x="15897" y="16171"/>
                      </a:lnTo>
                      <a:lnTo>
                        <a:pt x="16126" y="16473"/>
                      </a:lnTo>
                      <a:lnTo>
                        <a:pt x="16240" y="16913"/>
                      </a:lnTo>
                      <a:lnTo>
                        <a:pt x="16515" y="17261"/>
                      </a:lnTo>
                      <a:lnTo>
                        <a:pt x="17088" y="17586"/>
                      </a:lnTo>
                      <a:lnTo>
                        <a:pt x="17798" y="17865"/>
                      </a:lnTo>
                      <a:lnTo>
                        <a:pt x="18576" y="18097"/>
                      </a:lnTo>
                      <a:lnTo>
                        <a:pt x="19424" y="18213"/>
                      </a:lnTo>
                      <a:lnTo>
                        <a:pt x="20317" y="18213"/>
                      </a:lnTo>
                      <a:lnTo>
                        <a:pt x="21050" y="18213"/>
                      </a:lnTo>
                      <a:lnTo>
                        <a:pt x="21600" y="17865"/>
                      </a:lnTo>
                      <a:lnTo>
                        <a:pt x="21165" y="17656"/>
                      </a:lnTo>
                      <a:lnTo>
                        <a:pt x="20592" y="17470"/>
                      </a:lnTo>
                      <a:lnTo>
                        <a:pt x="20088" y="17029"/>
                      </a:lnTo>
                      <a:lnTo>
                        <a:pt x="19653" y="16681"/>
                      </a:lnTo>
                      <a:lnTo>
                        <a:pt x="19195" y="16241"/>
                      </a:lnTo>
                      <a:lnTo>
                        <a:pt x="18920" y="15962"/>
                      </a:lnTo>
                      <a:lnTo>
                        <a:pt x="18576" y="15498"/>
                      </a:lnTo>
                      <a:lnTo>
                        <a:pt x="18576" y="15057"/>
                      </a:lnTo>
                      <a:lnTo>
                        <a:pt x="18485" y="14756"/>
                      </a:lnTo>
                      <a:lnTo>
                        <a:pt x="18256" y="14199"/>
                      </a:lnTo>
                      <a:lnTo>
                        <a:pt x="17912" y="13526"/>
                      </a:lnTo>
                      <a:lnTo>
                        <a:pt x="17523" y="13016"/>
                      </a:lnTo>
                      <a:lnTo>
                        <a:pt x="16973" y="12436"/>
                      </a:lnTo>
                      <a:lnTo>
                        <a:pt x="16355" y="12041"/>
                      </a:lnTo>
                      <a:lnTo>
                        <a:pt x="16011" y="11832"/>
                      </a:lnTo>
                      <a:lnTo>
                        <a:pt x="15690" y="11716"/>
                      </a:lnTo>
                      <a:lnTo>
                        <a:pt x="15232" y="11716"/>
                      </a:lnTo>
                      <a:lnTo>
                        <a:pt x="14843" y="11716"/>
                      </a:lnTo>
                      <a:lnTo>
                        <a:pt x="15461" y="11252"/>
                      </a:lnTo>
                      <a:lnTo>
                        <a:pt x="16126" y="10858"/>
                      </a:lnTo>
                      <a:lnTo>
                        <a:pt x="16973" y="10649"/>
                      </a:lnTo>
                      <a:lnTo>
                        <a:pt x="17798" y="10417"/>
                      </a:lnTo>
                      <a:lnTo>
                        <a:pt x="18806" y="10301"/>
                      </a:lnTo>
                      <a:lnTo>
                        <a:pt x="19653" y="10301"/>
                      </a:lnTo>
                      <a:lnTo>
                        <a:pt x="20478" y="10417"/>
                      </a:lnTo>
                      <a:lnTo>
                        <a:pt x="21256" y="10533"/>
                      </a:lnTo>
                      <a:lnTo>
                        <a:pt x="20707" y="9837"/>
                      </a:lnTo>
                      <a:lnTo>
                        <a:pt x="19859" y="9234"/>
                      </a:lnTo>
                      <a:lnTo>
                        <a:pt x="18806" y="8538"/>
                      </a:lnTo>
                      <a:lnTo>
                        <a:pt x="17637" y="8144"/>
                      </a:lnTo>
                      <a:lnTo>
                        <a:pt x="16973" y="8027"/>
                      </a:lnTo>
                      <a:lnTo>
                        <a:pt x="16355" y="7935"/>
                      </a:lnTo>
                      <a:lnTo>
                        <a:pt x="15805" y="7935"/>
                      </a:lnTo>
                      <a:lnTo>
                        <a:pt x="15118" y="8027"/>
                      </a:lnTo>
                      <a:lnTo>
                        <a:pt x="14614" y="8144"/>
                      </a:lnTo>
                      <a:lnTo>
                        <a:pt x="14064" y="8422"/>
                      </a:lnTo>
                      <a:lnTo>
                        <a:pt x="13606" y="8886"/>
                      </a:lnTo>
                      <a:lnTo>
                        <a:pt x="13217" y="9327"/>
                      </a:lnTo>
                      <a:lnTo>
                        <a:pt x="13606" y="8538"/>
                      </a:lnTo>
                      <a:lnTo>
                        <a:pt x="13950" y="7935"/>
                      </a:lnTo>
                      <a:lnTo>
                        <a:pt x="14293" y="7123"/>
                      </a:lnTo>
                      <a:lnTo>
                        <a:pt x="14499" y="6519"/>
                      </a:lnTo>
                      <a:lnTo>
                        <a:pt x="14614" y="5823"/>
                      </a:lnTo>
                      <a:lnTo>
                        <a:pt x="14614" y="5220"/>
                      </a:lnTo>
                      <a:lnTo>
                        <a:pt x="14408" y="4524"/>
                      </a:lnTo>
                      <a:lnTo>
                        <a:pt x="14064" y="3898"/>
                      </a:lnTo>
                      <a:lnTo>
                        <a:pt x="13606" y="3225"/>
                      </a:lnTo>
                      <a:lnTo>
                        <a:pt x="13331" y="2598"/>
                      </a:lnTo>
                      <a:lnTo>
                        <a:pt x="13102" y="2042"/>
                      </a:lnTo>
                      <a:lnTo>
                        <a:pt x="12896" y="1485"/>
                      </a:lnTo>
                      <a:lnTo>
                        <a:pt x="12781" y="1090"/>
                      </a:lnTo>
                      <a:lnTo>
                        <a:pt x="12667" y="626"/>
                      </a:lnTo>
                      <a:lnTo>
                        <a:pt x="12667" y="278"/>
                      </a:lnTo>
                      <a:lnTo>
                        <a:pt x="12667" y="0"/>
                      </a:lnTo>
                      <a:lnTo>
                        <a:pt x="12163" y="394"/>
                      </a:lnTo>
                      <a:lnTo>
                        <a:pt x="11728" y="974"/>
                      </a:lnTo>
                      <a:lnTo>
                        <a:pt x="11155" y="1601"/>
                      </a:lnTo>
                      <a:lnTo>
                        <a:pt x="10766" y="2390"/>
                      </a:lnTo>
                      <a:lnTo>
                        <a:pt x="10330" y="3109"/>
                      </a:lnTo>
                      <a:lnTo>
                        <a:pt x="10101" y="3898"/>
                      </a:lnTo>
                      <a:lnTo>
                        <a:pt x="9987" y="4524"/>
                      </a:lnTo>
                      <a:lnTo>
                        <a:pt x="10101" y="5220"/>
                      </a:lnTo>
                      <a:lnTo>
                        <a:pt x="10216" y="5823"/>
                      </a:lnTo>
                      <a:lnTo>
                        <a:pt x="10330" y="6403"/>
                      </a:lnTo>
                      <a:lnTo>
                        <a:pt x="10330" y="6914"/>
                      </a:lnTo>
                      <a:lnTo>
                        <a:pt x="10216" y="7471"/>
                      </a:lnTo>
                      <a:lnTo>
                        <a:pt x="10101" y="7935"/>
                      </a:lnTo>
                      <a:lnTo>
                        <a:pt x="9872" y="8329"/>
                      </a:lnTo>
                      <a:lnTo>
                        <a:pt x="9643" y="8654"/>
                      </a:lnTo>
                      <a:lnTo>
                        <a:pt x="9368" y="9002"/>
                      </a:lnTo>
                      <a:close/>
                    </a:path>
                  </a:pathLst>
                </a:custGeom>
                <a:solidFill>
                  <a:srgbClr val="0080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107763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18150" name="Freeform 742"/>
              <p:cNvSpPr>
                <a:spLocks/>
              </p:cNvSpPr>
              <p:nvPr/>
            </p:nvSpPr>
            <p:spPr bwMode="auto">
              <a:xfrm rot="2801507">
                <a:off x="3999" y="2346"/>
                <a:ext cx="225" cy="130"/>
              </a:xfrm>
              <a:custGeom>
                <a:avLst/>
                <a:gdLst>
                  <a:gd name="T0" fmla="*/ 0 w 507"/>
                  <a:gd name="T1" fmla="*/ 240 h 352"/>
                  <a:gd name="T2" fmla="*/ 336 w 507"/>
                  <a:gd name="T3" fmla="*/ 320 h 352"/>
                  <a:gd name="T4" fmla="*/ 496 w 507"/>
                  <a:gd name="T5" fmla="*/ 48 h 352"/>
                  <a:gd name="T6" fmla="*/ 400 w 507"/>
                  <a:gd name="T7" fmla="*/ 32 h 352"/>
                  <a:gd name="T8" fmla="*/ 288 w 507"/>
                  <a:gd name="T9" fmla="*/ 32 h 352"/>
                  <a:gd name="T10" fmla="*/ 96 w 507"/>
                  <a:gd name="T11" fmla="*/ 80 h 352"/>
                  <a:gd name="T12" fmla="*/ 48 w 507"/>
                  <a:gd name="T13" fmla="*/ 176 h 352"/>
                  <a:gd name="T14" fmla="*/ 0 w 507"/>
                  <a:gd name="T15" fmla="*/ 224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7" h="352">
                    <a:moveTo>
                      <a:pt x="0" y="240"/>
                    </a:moveTo>
                    <a:cubicBezTo>
                      <a:pt x="56" y="251"/>
                      <a:pt x="253" y="352"/>
                      <a:pt x="336" y="320"/>
                    </a:cubicBezTo>
                    <a:cubicBezTo>
                      <a:pt x="419" y="288"/>
                      <a:pt x="485" y="96"/>
                      <a:pt x="496" y="48"/>
                    </a:cubicBezTo>
                    <a:cubicBezTo>
                      <a:pt x="507" y="0"/>
                      <a:pt x="435" y="35"/>
                      <a:pt x="400" y="32"/>
                    </a:cubicBezTo>
                    <a:cubicBezTo>
                      <a:pt x="365" y="29"/>
                      <a:pt x="339" y="24"/>
                      <a:pt x="288" y="32"/>
                    </a:cubicBezTo>
                    <a:cubicBezTo>
                      <a:pt x="237" y="40"/>
                      <a:pt x="136" y="56"/>
                      <a:pt x="96" y="80"/>
                    </a:cubicBezTo>
                    <a:cubicBezTo>
                      <a:pt x="56" y="104"/>
                      <a:pt x="64" y="152"/>
                      <a:pt x="48" y="176"/>
                    </a:cubicBezTo>
                    <a:cubicBezTo>
                      <a:pt x="32" y="200"/>
                      <a:pt x="16" y="212"/>
                      <a:pt x="0" y="224"/>
                    </a:cubicBezTo>
                  </a:path>
                </a:pathLst>
              </a:custGeom>
              <a:solidFill>
                <a:srgbClr val="33CC33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8151" name="Freeform 743"/>
              <p:cNvSpPr>
                <a:spLocks/>
              </p:cNvSpPr>
              <p:nvPr/>
            </p:nvSpPr>
            <p:spPr bwMode="auto">
              <a:xfrm rot="2801507">
                <a:off x="3984" y="2592"/>
                <a:ext cx="225" cy="130"/>
              </a:xfrm>
              <a:custGeom>
                <a:avLst/>
                <a:gdLst>
                  <a:gd name="T0" fmla="*/ 0 w 507"/>
                  <a:gd name="T1" fmla="*/ 240 h 352"/>
                  <a:gd name="T2" fmla="*/ 336 w 507"/>
                  <a:gd name="T3" fmla="*/ 320 h 352"/>
                  <a:gd name="T4" fmla="*/ 496 w 507"/>
                  <a:gd name="T5" fmla="*/ 48 h 352"/>
                  <a:gd name="T6" fmla="*/ 400 w 507"/>
                  <a:gd name="T7" fmla="*/ 32 h 352"/>
                  <a:gd name="T8" fmla="*/ 288 w 507"/>
                  <a:gd name="T9" fmla="*/ 32 h 352"/>
                  <a:gd name="T10" fmla="*/ 96 w 507"/>
                  <a:gd name="T11" fmla="*/ 80 h 352"/>
                  <a:gd name="T12" fmla="*/ 48 w 507"/>
                  <a:gd name="T13" fmla="*/ 176 h 352"/>
                  <a:gd name="T14" fmla="*/ 0 w 507"/>
                  <a:gd name="T15" fmla="*/ 224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7" h="352">
                    <a:moveTo>
                      <a:pt x="0" y="240"/>
                    </a:moveTo>
                    <a:cubicBezTo>
                      <a:pt x="56" y="251"/>
                      <a:pt x="253" y="352"/>
                      <a:pt x="336" y="320"/>
                    </a:cubicBezTo>
                    <a:cubicBezTo>
                      <a:pt x="419" y="288"/>
                      <a:pt x="485" y="96"/>
                      <a:pt x="496" y="48"/>
                    </a:cubicBezTo>
                    <a:cubicBezTo>
                      <a:pt x="507" y="0"/>
                      <a:pt x="435" y="35"/>
                      <a:pt x="400" y="32"/>
                    </a:cubicBezTo>
                    <a:cubicBezTo>
                      <a:pt x="365" y="29"/>
                      <a:pt x="339" y="24"/>
                      <a:pt x="288" y="32"/>
                    </a:cubicBezTo>
                    <a:cubicBezTo>
                      <a:pt x="237" y="40"/>
                      <a:pt x="136" y="56"/>
                      <a:pt x="96" y="80"/>
                    </a:cubicBezTo>
                    <a:cubicBezTo>
                      <a:pt x="56" y="104"/>
                      <a:pt x="64" y="152"/>
                      <a:pt x="48" y="176"/>
                    </a:cubicBezTo>
                    <a:cubicBezTo>
                      <a:pt x="32" y="200"/>
                      <a:pt x="16" y="212"/>
                      <a:pt x="0" y="224"/>
                    </a:cubicBezTo>
                  </a:path>
                </a:pathLst>
              </a:custGeom>
              <a:solidFill>
                <a:srgbClr val="33CC33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8152" name="Freeform 744"/>
              <p:cNvSpPr>
                <a:spLocks/>
              </p:cNvSpPr>
              <p:nvPr/>
            </p:nvSpPr>
            <p:spPr bwMode="auto">
              <a:xfrm rot="9276658">
                <a:off x="4176" y="2544"/>
                <a:ext cx="225" cy="130"/>
              </a:xfrm>
              <a:custGeom>
                <a:avLst/>
                <a:gdLst>
                  <a:gd name="T0" fmla="*/ 0 w 507"/>
                  <a:gd name="T1" fmla="*/ 240 h 352"/>
                  <a:gd name="T2" fmla="*/ 336 w 507"/>
                  <a:gd name="T3" fmla="*/ 320 h 352"/>
                  <a:gd name="T4" fmla="*/ 496 w 507"/>
                  <a:gd name="T5" fmla="*/ 48 h 352"/>
                  <a:gd name="T6" fmla="*/ 400 w 507"/>
                  <a:gd name="T7" fmla="*/ 32 h 352"/>
                  <a:gd name="T8" fmla="*/ 288 w 507"/>
                  <a:gd name="T9" fmla="*/ 32 h 352"/>
                  <a:gd name="T10" fmla="*/ 96 w 507"/>
                  <a:gd name="T11" fmla="*/ 80 h 352"/>
                  <a:gd name="T12" fmla="*/ 48 w 507"/>
                  <a:gd name="T13" fmla="*/ 176 h 352"/>
                  <a:gd name="T14" fmla="*/ 0 w 507"/>
                  <a:gd name="T15" fmla="*/ 224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7" h="352">
                    <a:moveTo>
                      <a:pt x="0" y="240"/>
                    </a:moveTo>
                    <a:cubicBezTo>
                      <a:pt x="56" y="251"/>
                      <a:pt x="253" y="352"/>
                      <a:pt x="336" y="320"/>
                    </a:cubicBezTo>
                    <a:cubicBezTo>
                      <a:pt x="419" y="288"/>
                      <a:pt x="485" y="96"/>
                      <a:pt x="496" y="48"/>
                    </a:cubicBezTo>
                    <a:cubicBezTo>
                      <a:pt x="507" y="0"/>
                      <a:pt x="435" y="35"/>
                      <a:pt x="400" y="32"/>
                    </a:cubicBezTo>
                    <a:cubicBezTo>
                      <a:pt x="365" y="29"/>
                      <a:pt x="339" y="24"/>
                      <a:pt x="288" y="32"/>
                    </a:cubicBezTo>
                    <a:cubicBezTo>
                      <a:pt x="237" y="40"/>
                      <a:pt x="136" y="56"/>
                      <a:pt x="96" y="80"/>
                    </a:cubicBezTo>
                    <a:cubicBezTo>
                      <a:pt x="56" y="104"/>
                      <a:pt x="64" y="152"/>
                      <a:pt x="48" y="176"/>
                    </a:cubicBezTo>
                    <a:cubicBezTo>
                      <a:pt x="32" y="200"/>
                      <a:pt x="16" y="212"/>
                      <a:pt x="0" y="224"/>
                    </a:cubicBezTo>
                  </a:path>
                </a:pathLst>
              </a:custGeom>
              <a:solidFill>
                <a:srgbClr val="33CC33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18153" name="Group 745"/>
          <p:cNvGrpSpPr>
            <a:grpSpLocks/>
          </p:cNvGrpSpPr>
          <p:nvPr/>
        </p:nvGrpSpPr>
        <p:grpSpPr bwMode="auto">
          <a:xfrm>
            <a:off x="3199680" y="5544582"/>
            <a:ext cx="2073600" cy="1313418"/>
            <a:chOff x="656" y="1050"/>
            <a:chExt cx="1456" cy="966"/>
          </a:xfrm>
        </p:grpSpPr>
        <p:sp>
          <p:nvSpPr>
            <p:cNvPr id="18154" name="Freeform 746"/>
            <p:cNvSpPr>
              <a:spLocks/>
            </p:cNvSpPr>
            <p:nvPr/>
          </p:nvSpPr>
          <p:spPr bwMode="auto">
            <a:xfrm>
              <a:off x="656" y="1050"/>
              <a:ext cx="1317" cy="966"/>
            </a:xfrm>
            <a:custGeom>
              <a:avLst/>
              <a:gdLst>
                <a:gd name="T0" fmla="*/ 19 w 1317"/>
                <a:gd name="T1" fmla="*/ 129 h 966"/>
                <a:gd name="T2" fmla="*/ 134 w 1317"/>
                <a:gd name="T3" fmla="*/ 594 h 966"/>
                <a:gd name="T4" fmla="*/ 290 w 1317"/>
                <a:gd name="T5" fmla="*/ 851 h 966"/>
                <a:gd name="T6" fmla="*/ 434 w 1317"/>
                <a:gd name="T7" fmla="*/ 930 h 966"/>
                <a:gd name="T8" fmla="*/ 723 w 1317"/>
                <a:gd name="T9" fmla="*/ 930 h 966"/>
                <a:gd name="T10" fmla="*/ 975 w 1317"/>
                <a:gd name="T11" fmla="*/ 923 h 966"/>
                <a:gd name="T12" fmla="*/ 1179 w 1317"/>
                <a:gd name="T13" fmla="*/ 673 h 966"/>
                <a:gd name="T14" fmla="*/ 1263 w 1317"/>
                <a:gd name="T15" fmla="*/ 397 h 966"/>
                <a:gd name="T16" fmla="*/ 1311 w 1317"/>
                <a:gd name="T17" fmla="*/ 54 h 966"/>
                <a:gd name="T18" fmla="*/ 1297 w 1317"/>
                <a:gd name="T19" fmla="*/ 75 h 966"/>
                <a:gd name="T20" fmla="*/ 1261 w 1317"/>
                <a:gd name="T21" fmla="*/ 105 h 966"/>
                <a:gd name="T22" fmla="*/ 1135 w 1317"/>
                <a:gd name="T23" fmla="*/ 141 h 966"/>
                <a:gd name="T24" fmla="*/ 853 w 1317"/>
                <a:gd name="T25" fmla="*/ 183 h 966"/>
                <a:gd name="T26" fmla="*/ 559 w 1317"/>
                <a:gd name="T27" fmla="*/ 183 h 966"/>
                <a:gd name="T28" fmla="*/ 241 w 1317"/>
                <a:gd name="T29" fmla="*/ 147 h 966"/>
                <a:gd name="T30" fmla="*/ 97 w 1317"/>
                <a:gd name="T31" fmla="*/ 111 h 966"/>
                <a:gd name="T32" fmla="*/ 37 w 1317"/>
                <a:gd name="T33" fmla="*/ 87 h 966"/>
                <a:gd name="T34" fmla="*/ 19 w 1317"/>
                <a:gd name="T35" fmla="*/ 45 h 966"/>
                <a:gd name="T36" fmla="*/ 19 w 1317"/>
                <a:gd name="T37" fmla="*/ 129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17" h="966">
                  <a:moveTo>
                    <a:pt x="19" y="129"/>
                  </a:moveTo>
                  <a:cubicBezTo>
                    <a:pt x="38" y="220"/>
                    <a:pt x="89" y="474"/>
                    <a:pt x="134" y="594"/>
                  </a:cubicBezTo>
                  <a:cubicBezTo>
                    <a:pt x="179" y="714"/>
                    <a:pt x="240" y="795"/>
                    <a:pt x="290" y="851"/>
                  </a:cubicBezTo>
                  <a:cubicBezTo>
                    <a:pt x="340" y="907"/>
                    <a:pt x="362" y="917"/>
                    <a:pt x="434" y="930"/>
                  </a:cubicBezTo>
                  <a:cubicBezTo>
                    <a:pt x="506" y="943"/>
                    <a:pt x="632" y="931"/>
                    <a:pt x="723" y="930"/>
                  </a:cubicBezTo>
                  <a:cubicBezTo>
                    <a:pt x="813" y="929"/>
                    <a:pt x="899" y="966"/>
                    <a:pt x="975" y="923"/>
                  </a:cubicBezTo>
                  <a:cubicBezTo>
                    <a:pt x="1051" y="880"/>
                    <a:pt x="1131" y="761"/>
                    <a:pt x="1179" y="673"/>
                  </a:cubicBezTo>
                  <a:cubicBezTo>
                    <a:pt x="1227" y="585"/>
                    <a:pt x="1241" y="499"/>
                    <a:pt x="1263" y="397"/>
                  </a:cubicBezTo>
                  <a:cubicBezTo>
                    <a:pt x="1285" y="294"/>
                    <a:pt x="1305" y="108"/>
                    <a:pt x="1311" y="54"/>
                  </a:cubicBezTo>
                  <a:cubicBezTo>
                    <a:pt x="1317" y="0"/>
                    <a:pt x="1305" y="66"/>
                    <a:pt x="1297" y="75"/>
                  </a:cubicBezTo>
                  <a:cubicBezTo>
                    <a:pt x="1289" y="84"/>
                    <a:pt x="1288" y="94"/>
                    <a:pt x="1261" y="105"/>
                  </a:cubicBezTo>
                  <a:cubicBezTo>
                    <a:pt x="1234" y="116"/>
                    <a:pt x="1203" y="128"/>
                    <a:pt x="1135" y="141"/>
                  </a:cubicBezTo>
                  <a:cubicBezTo>
                    <a:pt x="1067" y="154"/>
                    <a:pt x="949" y="176"/>
                    <a:pt x="853" y="183"/>
                  </a:cubicBezTo>
                  <a:cubicBezTo>
                    <a:pt x="757" y="190"/>
                    <a:pt x="661" y="189"/>
                    <a:pt x="559" y="183"/>
                  </a:cubicBezTo>
                  <a:cubicBezTo>
                    <a:pt x="457" y="177"/>
                    <a:pt x="318" y="159"/>
                    <a:pt x="241" y="147"/>
                  </a:cubicBezTo>
                  <a:cubicBezTo>
                    <a:pt x="164" y="135"/>
                    <a:pt x="131" y="121"/>
                    <a:pt x="97" y="111"/>
                  </a:cubicBezTo>
                  <a:cubicBezTo>
                    <a:pt x="63" y="101"/>
                    <a:pt x="50" y="98"/>
                    <a:pt x="37" y="87"/>
                  </a:cubicBezTo>
                  <a:cubicBezTo>
                    <a:pt x="24" y="76"/>
                    <a:pt x="22" y="38"/>
                    <a:pt x="19" y="45"/>
                  </a:cubicBezTo>
                  <a:cubicBezTo>
                    <a:pt x="16" y="52"/>
                    <a:pt x="0" y="38"/>
                    <a:pt x="19" y="129"/>
                  </a:cubicBezTo>
                  <a:close/>
                </a:path>
              </a:pathLst>
            </a:custGeom>
            <a:gradFill rotWithShape="1">
              <a:gsLst>
                <a:gs pos="0">
                  <a:srgbClr val="00FFFF"/>
                </a:gs>
                <a:gs pos="50000">
                  <a:schemeClr val="bg1"/>
                </a:gs>
                <a:gs pos="100000">
                  <a:srgbClr val="00FFFF"/>
                </a:gs>
              </a:gsLst>
              <a:lin ang="189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407061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18155" name="Freeform 747"/>
            <p:cNvSpPr>
              <a:spLocks/>
            </p:cNvSpPr>
            <p:nvPr/>
          </p:nvSpPr>
          <p:spPr bwMode="auto">
            <a:xfrm rot="850600">
              <a:off x="1757" y="1197"/>
              <a:ext cx="355" cy="671"/>
            </a:xfrm>
            <a:custGeom>
              <a:avLst/>
              <a:gdLst>
                <a:gd name="T0" fmla="*/ 102 w 377"/>
                <a:gd name="T1" fmla="*/ 270 h 623"/>
                <a:gd name="T2" fmla="*/ 103 w 377"/>
                <a:gd name="T3" fmla="*/ 248 h 623"/>
                <a:gd name="T4" fmla="*/ 112 w 377"/>
                <a:gd name="T5" fmla="*/ 203 h 623"/>
                <a:gd name="T6" fmla="*/ 145 w 377"/>
                <a:gd name="T7" fmla="*/ 149 h 623"/>
                <a:gd name="T8" fmla="*/ 190 w 377"/>
                <a:gd name="T9" fmla="*/ 92 h 623"/>
                <a:gd name="T10" fmla="*/ 271 w 377"/>
                <a:gd name="T11" fmla="*/ 83 h 623"/>
                <a:gd name="T12" fmla="*/ 298 w 377"/>
                <a:gd name="T13" fmla="*/ 158 h 623"/>
                <a:gd name="T14" fmla="*/ 289 w 377"/>
                <a:gd name="T15" fmla="*/ 245 h 623"/>
                <a:gd name="T16" fmla="*/ 235 w 377"/>
                <a:gd name="T17" fmla="*/ 332 h 623"/>
                <a:gd name="T18" fmla="*/ 145 w 377"/>
                <a:gd name="T19" fmla="*/ 389 h 623"/>
                <a:gd name="T20" fmla="*/ 76 w 377"/>
                <a:gd name="T21" fmla="*/ 425 h 623"/>
                <a:gd name="T22" fmla="*/ 22 w 377"/>
                <a:gd name="T23" fmla="*/ 479 h 623"/>
                <a:gd name="T24" fmla="*/ 7 w 377"/>
                <a:gd name="T25" fmla="*/ 554 h 623"/>
                <a:gd name="T26" fmla="*/ 7 w 377"/>
                <a:gd name="T27" fmla="*/ 619 h 623"/>
                <a:gd name="T28" fmla="*/ 46 w 377"/>
                <a:gd name="T29" fmla="*/ 581 h 623"/>
                <a:gd name="T30" fmla="*/ 71 w 377"/>
                <a:gd name="T31" fmla="*/ 497 h 623"/>
                <a:gd name="T32" fmla="*/ 192 w 377"/>
                <a:gd name="T33" fmla="*/ 444 h 623"/>
                <a:gd name="T34" fmla="*/ 318 w 377"/>
                <a:gd name="T35" fmla="*/ 354 h 623"/>
                <a:gd name="T36" fmla="*/ 375 w 377"/>
                <a:gd name="T37" fmla="*/ 167 h 623"/>
                <a:gd name="T38" fmla="*/ 329 w 377"/>
                <a:gd name="T39" fmla="*/ 31 h 623"/>
                <a:gd name="T40" fmla="*/ 242 w 377"/>
                <a:gd name="T41" fmla="*/ 0 h 623"/>
                <a:gd name="T42" fmla="*/ 147 w 377"/>
                <a:gd name="T43" fmla="*/ 34 h 623"/>
                <a:gd name="T44" fmla="*/ 85 w 377"/>
                <a:gd name="T45" fmla="*/ 102 h 623"/>
                <a:gd name="T46" fmla="*/ 54 w 377"/>
                <a:gd name="T47" fmla="*/ 230 h 623"/>
                <a:gd name="T48" fmla="*/ 82 w 377"/>
                <a:gd name="T49" fmla="*/ 295 h 623"/>
                <a:gd name="T50" fmla="*/ 105 w 377"/>
                <a:gd name="T51" fmla="*/ 295 h 623"/>
                <a:gd name="T52" fmla="*/ 102 w 377"/>
                <a:gd name="T53" fmla="*/ 270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77" h="623">
                  <a:moveTo>
                    <a:pt x="102" y="270"/>
                  </a:moveTo>
                  <a:cubicBezTo>
                    <a:pt x="102" y="262"/>
                    <a:pt x="101" y="259"/>
                    <a:pt x="103" y="248"/>
                  </a:cubicBezTo>
                  <a:cubicBezTo>
                    <a:pt x="105" y="237"/>
                    <a:pt x="105" y="219"/>
                    <a:pt x="112" y="203"/>
                  </a:cubicBezTo>
                  <a:cubicBezTo>
                    <a:pt x="119" y="187"/>
                    <a:pt x="132" y="167"/>
                    <a:pt x="145" y="149"/>
                  </a:cubicBezTo>
                  <a:cubicBezTo>
                    <a:pt x="158" y="131"/>
                    <a:pt x="169" y="103"/>
                    <a:pt x="190" y="92"/>
                  </a:cubicBezTo>
                  <a:cubicBezTo>
                    <a:pt x="211" y="81"/>
                    <a:pt x="253" y="72"/>
                    <a:pt x="271" y="83"/>
                  </a:cubicBezTo>
                  <a:cubicBezTo>
                    <a:pt x="289" y="94"/>
                    <a:pt x="295" y="131"/>
                    <a:pt x="298" y="158"/>
                  </a:cubicBezTo>
                  <a:cubicBezTo>
                    <a:pt x="301" y="185"/>
                    <a:pt x="299" y="216"/>
                    <a:pt x="289" y="245"/>
                  </a:cubicBezTo>
                  <a:cubicBezTo>
                    <a:pt x="279" y="274"/>
                    <a:pt x="259" y="308"/>
                    <a:pt x="235" y="332"/>
                  </a:cubicBezTo>
                  <a:cubicBezTo>
                    <a:pt x="211" y="356"/>
                    <a:pt x="171" y="374"/>
                    <a:pt x="145" y="389"/>
                  </a:cubicBezTo>
                  <a:cubicBezTo>
                    <a:pt x="119" y="404"/>
                    <a:pt x="96" y="410"/>
                    <a:pt x="76" y="425"/>
                  </a:cubicBezTo>
                  <a:cubicBezTo>
                    <a:pt x="56" y="440"/>
                    <a:pt x="33" y="458"/>
                    <a:pt x="22" y="479"/>
                  </a:cubicBezTo>
                  <a:cubicBezTo>
                    <a:pt x="11" y="500"/>
                    <a:pt x="9" y="531"/>
                    <a:pt x="7" y="554"/>
                  </a:cubicBezTo>
                  <a:cubicBezTo>
                    <a:pt x="5" y="577"/>
                    <a:pt x="0" y="615"/>
                    <a:pt x="7" y="619"/>
                  </a:cubicBezTo>
                  <a:cubicBezTo>
                    <a:pt x="13" y="623"/>
                    <a:pt x="36" y="601"/>
                    <a:pt x="46" y="581"/>
                  </a:cubicBezTo>
                  <a:cubicBezTo>
                    <a:pt x="56" y="560"/>
                    <a:pt x="47" y="520"/>
                    <a:pt x="71" y="497"/>
                  </a:cubicBezTo>
                  <a:cubicBezTo>
                    <a:pt x="95" y="474"/>
                    <a:pt x="151" y="468"/>
                    <a:pt x="192" y="444"/>
                  </a:cubicBezTo>
                  <a:cubicBezTo>
                    <a:pt x="233" y="420"/>
                    <a:pt x="287" y="401"/>
                    <a:pt x="318" y="354"/>
                  </a:cubicBezTo>
                  <a:cubicBezTo>
                    <a:pt x="349" y="307"/>
                    <a:pt x="373" y="220"/>
                    <a:pt x="375" y="167"/>
                  </a:cubicBezTo>
                  <a:cubicBezTo>
                    <a:pt x="377" y="113"/>
                    <a:pt x="352" y="59"/>
                    <a:pt x="329" y="31"/>
                  </a:cubicBezTo>
                  <a:cubicBezTo>
                    <a:pt x="307" y="3"/>
                    <a:pt x="272" y="0"/>
                    <a:pt x="242" y="0"/>
                  </a:cubicBezTo>
                  <a:cubicBezTo>
                    <a:pt x="212" y="0"/>
                    <a:pt x="173" y="18"/>
                    <a:pt x="147" y="34"/>
                  </a:cubicBezTo>
                  <a:cubicBezTo>
                    <a:pt x="121" y="51"/>
                    <a:pt x="100" y="69"/>
                    <a:pt x="85" y="102"/>
                  </a:cubicBezTo>
                  <a:cubicBezTo>
                    <a:pt x="70" y="136"/>
                    <a:pt x="55" y="198"/>
                    <a:pt x="54" y="230"/>
                  </a:cubicBezTo>
                  <a:cubicBezTo>
                    <a:pt x="53" y="262"/>
                    <a:pt x="74" y="285"/>
                    <a:pt x="82" y="295"/>
                  </a:cubicBezTo>
                  <a:cubicBezTo>
                    <a:pt x="91" y="305"/>
                    <a:pt x="102" y="299"/>
                    <a:pt x="105" y="295"/>
                  </a:cubicBezTo>
                  <a:cubicBezTo>
                    <a:pt x="108" y="291"/>
                    <a:pt x="104" y="278"/>
                    <a:pt x="102" y="270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50000">
                  <a:srgbClr val="00FFFF"/>
                </a:gs>
                <a:gs pos="100000">
                  <a:schemeClr val="bg1"/>
                </a:gs>
              </a:gsLst>
              <a:lin ang="18900000" scaled="1"/>
            </a:gradFill>
            <a:ln w="31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407061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grpSp>
          <p:nvGrpSpPr>
            <p:cNvPr id="18156" name="Group 748"/>
            <p:cNvGrpSpPr>
              <a:grpSpLocks/>
            </p:cNvGrpSpPr>
            <p:nvPr/>
          </p:nvGrpSpPr>
          <p:grpSpPr bwMode="auto">
            <a:xfrm rot="418716">
              <a:off x="972" y="1296"/>
              <a:ext cx="672" cy="624"/>
              <a:chOff x="3792" y="1920"/>
              <a:chExt cx="1056" cy="897"/>
            </a:xfrm>
          </p:grpSpPr>
          <p:sp>
            <p:nvSpPr>
              <p:cNvPr id="18157" name="Freeform 749"/>
              <p:cNvSpPr>
                <a:spLocks/>
              </p:cNvSpPr>
              <p:nvPr/>
            </p:nvSpPr>
            <p:spPr bwMode="auto">
              <a:xfrm rot="13937627">
                <a:off x="3919" y="2177"/>
                <a:ext cx="369" cy="336"/>
              </a:xfrm>
              <a:custGeom>
                <a:avLst/>
                <a:gdLst>
                  <a:gd name="T0" fmla="*/ 0 w 507"/>
                  <a:gd name="T1" fmla="*/ 240 h 352"/>
                  <a:gd name="T2" fmla="*/ 336 w 507"/>
                  <a:gd name="T3" fmla="*/ 320 h 352"/>
                  <a:gd name="T4" fmla="*/ 496 w 507"/>
                  <a:gd name="T5" fmla="*/ 48 h 352"/>
                  <a:gd name="T6" fmla="*/ 400 w 507"/>
                  <a:gd name="T7" fmla="*/ 32 h 352"/>
                  <a:gd name="T8" fmla="*/ 288 w 507"/>
                  <a:gd name="T9" fmla="*/ 32 h 352"/>
                  <a:gd name="T10" fmla="*/ 96 w 507"/>
                  <a:gd name="T11" fmla="*/ 80 h 352"/>
                  <a:gd name="T12" fmla="*/ 48 w 507"/>
                  <a:gd name="T13" fmla="*/ 176 h 352"/>
                  <a:gd name="T14" fmla="*/ 0 w 507"/>
                  <a:gd name="T15" fmla="*/ 224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7" h="352">
                    <a:moveTo>
                      <a:pt x="0" y="240"/>
                    </a:moveTo>
                    <a:cubicBezTo>
                      <a:pt x="56" y="251"/>
                      <a:pt x="253" y="352"/>
                      <a:pt x="336" y="320"/>
                    </a:cubicBezTo>
                    <a:cubicBezTo>
                      <a:pt x="419" y="288"/>
                      <a:pt x="485" y="96"/>
                      <a:pt x="496" y="48"/>
                    </a:cubicBezTo>
                    <a:cubicBezTo>
                      <a:pt x="507" y="0"/>
                      <a:pt x="435" y="35"/>
                      <a:pt x="400" y="32"/>
                    </a:cubicBezTo>
                    <a:cubicBezTo>
                      <a:pt x="365" y="29"/>
                      <a:pt x="339" y="24"/>
                      <a:pt x="288" y="32"/>
                    </a:cubicBezTo>
                    <a:cubicBezTo>
                      <a:pt x="237" y="40"/>
                      <a:pt x="136" y="56"/>
                      <a:pt x="96" y="80"/>
                    </a:cubicBezTo>
                    <a:cubicBezTo>
                      <a:pt x="56" y="104"/>
                      <a:pt x="64" y="152"/>
                      <a:pt x="48" y="176"/>
                    </a:cubicBezTo>
                    <a:cubicBezTo>
                      <a:pt x="32" y="200"/>
                      <a:pt x="16" y="212"/>
                      <a:pt x="0" y="224"/>
                    </a:cubicBezTo>
                  </a:path>
                </a:pathLst>
              </a:custGeom>
              <a:solidFill>
                <a:srgbClr val="008000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8158" name="Freeform 750"/>
              <p:cNvSpPr>
                <a:spLocks/>
              </p:cNvSpPr>
              <p:nvPr/>
            </p:nvSpPr>
            <p:spPr bwMode="auto">
              <a:xfrm rot="13937627">
                <a:off x="3871" y="2465"/>
                <a:ext cx="369" cy="336"/>
              </a:xfrm>
              <a:custGeom>
                <a:avLst/>
                <a:gdLst>
                  <a:gd name="T0" fmla="*/ 0 w 507"/>
                  <a:gd name="T1" fmla="*/ 240 h 352"/>
                  <a:gd name="T2" fmla="*/ 336 w 507"/>
                  <a:gd name="T3" fmla="*/ 320 h 352"/>
                  <a:gd name="T4" fmla="*/ 496 w 507"/>
                  <a:gd name="T5" fmla="*/ 48 h 352"/>
                  <a:gd name="T6" fmla="*/ 400 w 507"/>
                  <a:gd name="T7" fmla="*/ 32 h 352"/>
                  <a:gd name="T8" fmla="*/ 288 w 507"/>
                  <a:gd name="T9" fmla="*/ 32 h 352"/>
                  <a:gd name="T10" fmla="*/ 96 w 507"/>
                  <a:gd name="T11" fmla="*/ 80 h 352"/>
                  <a:gd name="T12" fmla="*/ 48 w 507"/>
                  <a:gd name="T13" fmla="*/ 176 h 352"/>
                  <a:gd name="T14" fmla="*/ 0 w 507"/>
                  <a:gd name="T15" fmla="*/ 224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7" h="352">
                    <a:moveTo>
                      <a:pt x="0" y="240"/>
                    </a:moveTo>
                    <a:cubicBezTo>
                      <a:pt x="56" y="251"/>
                      <a:pt x="253" y="352"/>
                      <a:pt x="336" y="320"/>
                    </a:cubicBezTo>
                    <a:cubicBezTo>
                      <a:pt x="419" y="288"/>
                      <a:pt x="485" y="96"/>
                      <a:pt x="496" y="48"/>
                    </a:cubicBezTo>
                    <a:cubicBezTo>
                      <a:pt x="507" y="0"/>
                      <a:pt x="435" y="35"/>
                      <a:pt x="400" y="32"/>
                    </a:cubicBezTo>
                    <a:cubicBezTo>
                      <a:pt x="365" y="29"/>
                      <a:pt x="339" y="24"/>
                      <a:pt x="288" y="32"/>
                    </a:cubicBezTo>
                    <a:cubicBezTo>
                      <a:pt x="237" y="40"/>
                      <a:pt x="136" y="56"/>
                      <a:pt x="96" y="80"/>
                    </a:cubicBezTo>
                    <a:cubicBezTo>
                      <a:pt x="56" y="104"/>
                      <a:pt x="64" y="152"/>
                      <a:pt x="48" y="176"/>
                    </a:cubicBezTo>
                    <a:cubicBezTo>
                      <a:pt x="32" y="200"/>
                      <a:pt x="16" y="212"/>
                      <a:pt x="0" y="224"/>
                    </a:cubicBezTo>
                  </a:path>
                </a:pathLst>
              </a:custGeom>
              <a:solidFill>
                <a:srgbClr val="008000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8159" name="Freeform 751"/>
              <p:cNvSpPr>
                <a:spLocks/>
              </p:cNvSpPr>
              <p:nvPr/>
            </p:nvSpPr>
            <p:spPr bwMode="auto">
              <a:xfrm rot="-1343585">
                <a:off x="4176" y="1968"/>
                <a:ext cx="480" cy="336"/>
              </a:xfrm>
              <a:custGeom>
                <a:avLst/>
                <a:gdLst>
                  <a:gd name="T0" fmla="*/ 0 w 507"/>
                  <a:gd name="T1" fmla="*/ 240 h 352"/>
                  <a:gd name="T2" fmla="*/ 336 w 507"/>
                  <a:gd name="T3" fmla="*/ 320 h 352"/>
                  <a:gd name="T4" fmla="*/ 496 w 507"/>
                  <a:gd name="T5" fmla="*/ 48 h 352"/>
                  <a:gd name="T6" fmla="*/ 400 w 507"/>
                  <a:gd name="T7" fmla="*/ 32 h 352"/>
                  <a:gd name="T8" fmla="*/ 288 w 507"/>
                  <a:gd name="T9" fmla="*/ 32 h 352"/>
                  <a:gd name="T10" fmla="*/ 96 w 507"/>
                  <a:gd name="T11" fmla="*/ 80 h 352"/>
                  <a:gd name="T12" fmla="*/ 48 w 507"/>
                  <a:gd name="T13" fmla="*/ 176 h 352"/>
                  <a:gd name="T14" fmla="*/ 0 w 507"/>
                  <a:gd name="T15" fmla="*/ 224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7" h="352">
                    <a:moveTo>
                      <a:pt x="0" y="240"/>
                    </a:moveTo>
                    <a:cubicBezTo>
                      <a:pt x="56" y="251"/>
                      <a:pt x="253" y="352"/>
                      <a:pt x="336" y="320"/>
                    </a:cubicBezTo>
                    <a:cubicBezTo>
                      <a:pt x="419" y="288"/>
                      <a:pt x="485" y="96"/>
                      <a:pt x="496" y="48"/>
                    </a:cubicBezTo>
                    <a:cubicBezTo>
                      <a:pt x="507" y="0"/>
                      <a:pt x="435" y="35"/>
                      <a:pt x="400" y="32"/>
                    </a:cubicBezTo>
                    <a:cubicBezTo>
                      <a:pt x="365" y="29"/>
                      <a:pt x="339" y="24"/>
                      <a:pt x="288" y="32"/>
                    </a:cubicBezTo>
                    <a:cubicBezTo>
                      <a:pt x="237" y="40"/>
                      <a:pt x="136" y="56"/>
                      <a:pt x="96" y="80"/>
                    </a:cubicBezTo>
                    <a:cubicBezTo>
                      <a:pt x="56" y="104"/>
                      <a:pt x="64" y="152"/>
                      <a:pt x="48" y="176"/>
                    </a:cubicBezTo>
                    <a:cubicBezTo>
                      <a:pt x="32" y="200"/>
                      <a:pt x="16" y="212"/>
                      <a:pt x="0" y="224"/>
                    </a:cubicBezTo>
                  </a:path>
                </a:pathLst>
              </a:custGeom>
              <a:solidFill>
                <a:srgbClr val="33CC33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8160" name="Freeform 752"/>
              <p:cNvSpPr>
                <a:spLocks/>
              </p:cNvSpPr>
              <p:nvPr/>
            </p:nvSpPr>
            <p:spPr bwMode="auto">
              <a:xfrm rot="2801507">
                <a:off x="3720" y="1992"/>
                <a:ext cx="480" cy="336"/>
              </a:xfrm>
              <a:custGeom>
                <a:avLst/>
                <a:gdLst>
                  <a:gd name="T0" fmla="*/ 0 w 507"/>
                  <a:gd name="T1" fmla="*/ 240 h 352"/>
                  <a:gd name="T2" fmla="*/ 336 w 507"/>
                  <a:gd name="T3" fmla="*/ 320 h 352"/>
                  <a:gd name="T4" fmla="*/ 496 w 507"/>
                  <a:gd name="T5" fmla="*/ 48 h 352"/>
                  <a:gd name="T6" fmla="*/ 400 w 507"/>
                  <a:gd name="T7" fmla="*/ 32 h 352"/>
                  <a:gd name="T8" fmla="*/ 288 w 507"/>
                  <a:gd name="T9" fmla="*/ 32 h 352"/>
                  <a:gd name="T10" fmla="*/ 96 w 507"/>
                  <a:gd name="T11" fmla="*/ 80 h 352"/>
                  <a:gd name="T12" fmla="*/ 48 w 507"/>
                  <a:gd name="T13" fmla="*/ 176 h 352"/>
                  <a:gd name="T14" fmla="*/ 0 w 507"/>
                  <a:gd name="T15" fmla="*/ 224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7" h="352">
                    <a:moveTo>
                      <a:pt x="0" y="240"/>
                    </a:moveTo>
                    <a:cubicBezTo>
                      <a:pt x="56" y="251"/>
                      <a:pt x="253" y="352"/>
                      <a:pt x="336" y="320"/>
                    </a:cubicBezTo>
                    <a:cubicBezTo>
                      <a:pt x="419" y="288"/>
                      <a:pt x="485" y="96"/>
                      <a:pt x="496" y="48"/>
                    </a:cubicBezTo>
                    <a:cubicBezTo>
                      <a:pt x="507" y="0"/>
                      <a:pt x="435" y="35"/>
                      <a:pt x="400" y="32"/>
                    </a:cubicBezTo>
                    <a:cubicBezTo>
                      <a:pt x="365" y="29"/>
                      <a:pt x="339" y="24"/>
                      <a:pt x="288" y="32"/>
                    </a:cubicBezTo>
                    <a:cubicBezTo>
                      <a:pt x="237" y="40"/>
                      <a:pt x="136" y="56"/>
                      <a:pt x="96" y="80"/>
                    </a:cubicBezTo>
                    <a:cubicBezTo>
                      <a:pt x="56" y="104"/>
                      <a:pt x="64" y="152"/>
                      <a:pt x="48" y="176"/>
                    </a:cubicBezTo>
                    <a:cubicBezTo>
                      <a:pt x="32" y="200"/>
                      <a:pt x="16" y="212"/>
                      <a:pt x="0" y="224"/>
                    </a:cubicBezTo>
                  </a:path>
                </a:pathLst>
              </a:custGeom>
              <a:solidFill>
                <a:srgbClr val="33CC33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8161" name="Group 753"/>
              <p:cNvGrpSpPr>
                <a:grpSpLocks/>
              </p:cNvGrpSpPr>
              <p:nvPr/>
            </p:nvGrpSpPr>
            <p:grpSpPr bwMode="auto">
              <a:xfrm>
                <a:off x="4464" y="2496"/>
                <a:ext cx="240" cy="288"/>
                <a:chOff x="3744" y="1920"/>
                <a:chExt cx="664" cy="696"/>
              </a:xfrm>
            </p:grpSpPr>
            <p:grpSp>
              <p:nvGrpSpPr>
                <p:cNvPr id="18162" name="Group 754"/>
                <p:cNvGrpSpPr>
                  <a:grpSpLocks/>
                </p:cNvGrpSpPr>
                <p:nvPr/>
              </p:nvGrpSpPr>
              <p:grpSpPr bwMode="auto">
                <a:xfrm rot="10650084">
                  <a:off x="3744" y="2064"/>
                  <a:ext cx="664" cy="552"/>
                  <a:chOff x="3744" y="2064"/>
                  <a:chExt cx="664" cy="552"/>
                </a:xfrm>
              </p:grpSpPr>
              <p:sp>
                <p:nvSpPr>
                  <p:cNvPr id="18163" name="Freeform 755"/>
                  <p:cNvSpPr>
                    <a:spLocks/>
                  </p:cNvSpPr>
                  <p:nvPr/>
                </p:nvSpPr>
                <p:spPr bwMode="auto">
                  <a:xfrm>
                    <a:off x="3744" y="2064"/>
                    <a:ext cx="296" cy="552"/>
                  </a:xfrm>
                  <a:custGeom>
                    <a:avLst/>
                    <a:gdLst>
                      <a:gd name="T0" fmla="*/ 296 w 296"/>
                      <a:gd name="T1" fmla="*/ 528 h 552"/>
                      <a:gd name="T2" fmla="*/ 104 w 296"/>
                      <a:gd name="T3" fmla="*/ 528 h 552"/>
                      <a:gd name="T4" fmla="*/ 8 w 296"/>
                      <a:gd name="T5" fmla="*/ 384 h 552"/>
                      <a:gd name="T6" fmla="*/ 56 w 296"/>
                      <a:gd name="T7" fmla="*/ 192 h 552"/>
                      <a:gd name="T8" fmla="*/ 200 w 296"/>
                      <a:gd name="T9" fmla="*/ 48 h 552"/>
                      <a:gd name="T10" fmla="*/ 296 w 296"/>
                      <a:gd name="T11" fmla="*/ 0 h 5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96" h="552">
                        <a:moveTo>
                          <a:pt x="296" y="528"/>
                        </a:moveTo>
                        <a:cubicBezTo>
                          <a:pt x="224" y="540"/>
                          <a:pt x="152" y="552"/>
                          <a:pt x="104" y="528"/>
                        </a:cubicBezTo>
                        <a:cubicBezTo>
                          <a:pt x="56" y="504"/>
                          <a:pt x="16" y="440"/>
                          <a:pt x="8" y="384"/>
                        </a:cubicBezTo>
                        <a:cubicBezTo>
                          <a:pt x="0" y="328"/>
                          <a:pt x="24" y="248"/>
                          <a:pt x="56" y="192"/>
                        </a:cubicBezTo>
                        <a:cubicBezTo>
                          <a:pt x="88" y="136"/>
                          <a:pt x="160" y="80"/>
                          <a:pt x="200" y="48"/>
                        </a:cubicBezTo>
                        <a:cubicBezTo>
                          <a:pt x="240" y="16"/>
                          <a:pt x="268" y="8"/>
                          <a:pt x="296" y="0"/>
                        </a:cubicBezTo>
                      </a:path>
                    </a:pathLst>
                  </a:custGeom>
                  <a:solidFill>
                    <a:srgbClr val="FF0000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8164" name="Freeform 756"/>
                  <p:cNvSpPr>
                    <a:spLocks/>
                  </p:cNvSpPr>
                  <p:nvPr/>
                </p:nvSpPr>
                <p:spPr bwMode="auto">
                  <a:xfrm flipH="1">
                    <a:off x="4032" y="2064"/>
                    <a:ext cx="376" cy="552"/>
                  </a:xfrm>
                  <a:custGeom>
                    <a:avLst/>
                    <a:gdLst>
                      <a:gd name="T0" fmla="*/ 296 w 296"/>
                      <a:gd name="T1" fmla="*/ 528 h 552"/>
                      <a:gd name="T2" fmla="*/ 104 w 296"/>
                      <a:gd name="T3" fmla="*/ 528 h 552"/>
                      <a:gd name="T4" fmla="*/ 8 w 296"/>
                      <a:gd name="T5" fmla="*/ 384 h 552"/>
                      <a:gd name="T6" fmla="*/ 56 w 296"/>
                      <a:gd name="T7" fmla="*/ 192 h 552"/>
                      <a:gd name="T8" fmla="*/ 200 w 296"/>
                      <a:gd name="T9" fmla="*/ 48 h 552"/>
                      <a:gd name="T10" fmla="*/ 296 w 296"/>
                      <a:gd name="T11" fmla="*/ 0 h 5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96" h="552">
                        <a:moveTo>
                          <a:pt x="296" y="528"/>
                        </a:moveTo>
                        <a:cubicBezTo>
                          <a:pt x="224" y="540"/>
                          <a:pt x="152" y="552"/>
                          <a:pt x="104" y="528"/>
                        </a:cubicBezTo>
                        <a:cubicBezTo>
                          <a:pt x="56" y="504"/>
                          <a:pt x="16" y="440"/>
                          <a:pt x="8" y="384"/>
                        </a:cubicBezTo>
                        <a:cubicBezTo>
                          <a:pt x="0" y="328"/>
                          <a:pt x="24" y="248"/>
                          <a:pt x="56" y="192"/>
                        </a:cubicBezTo>
                        <a:cubicBezTo>
                          <a:pt x="88" y="136"/>
                          <a:pt x="160" y="80"/>
                          <a:pt x="200" y="48"/>
                        </a:cubicBezTo>
                        <a:cubicBezTo>
                          <a:pt x="240" y="16"/>
                          <a:pt x="268" y="8"/>
                          <a:pt x="296" y="0"/>
                        </a:cubicBezTo>
                      </a:path>
                    </a:pathLst>
                  </a:custGeom>
                  <a:solidFill>
                    <a:srgbClr val="FF0000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18165" name="Freeform 757"/>
                <p:cNvSpPr>
                  <a:spLocks/>
                </p:cNvSpPr>
                <p:nvPr/>
              </p:nvSpPr>
              <p:spPr bwMode="auto">
                <a:xfrm flipV="1">
                  <a:off x="4128" y="2208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166" name="Freeform 758"/>
                <p:cNvSpPr>
                  <a:spLocks/>
                </p:cNvSpPr>
                <p:nvPr/>
              </p:nvSpPr>
              <p:spPr bwMode="auto">
                <a:xfrm flipV="1">
                  <a:off x="3888" y="216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167" name="Freeform 759"/>
                <p:cNvSpPr>
                  <a:spLocks/>
                </p:cNvSpPr>
                <p:nvPr/>
              </p:nvSpPr>
              <p:spPr bwMode="auto">
                <a:xfrm flipV="1">
                  <a:off x="3936" y="2208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168" name="Freeform 760"/>
                <p:cNvSpPr>
                  <a:spLocks/>
                </p:cNvSpPr>
                <p:nvPr/>
              </p:nvSpPr>
              <p:spPr bwMode="auto">
                <a:xfrm flipV="1">
                  <a:off x="4032" y="225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169" name="Freeform 761"/>
                <p:cNvSpPr>
                  <a:spLocks/>
                </p:cNvSpPr>
                <p:nvPr/>
              </p:nvSpPr>
              <p:spPr bwMode="auto">
                <a:xfrm flipV="1">
                  <a:off x="3984" y="2352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170" name="Freeform 762"/>
                <p:cNvSpPr>
                  <a:spLocks/>
                </p:cNvSpPr>
                <p:nvPr/>
              </p:nvSpPr>
              <p:spPr bwMode="auto">
                <a:xfrm flipV="1">
                  <a:off x="3936" y="240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171" name="Freeform 763"/>
                <p:cNvSpPr>
                  <a:spLocks/>
                </p:cNvSpPr>
                <p:nvPr/>
              </p:nvSpPr>
              <p:spPr bwMode="auto">
                <a:xfrm flipV="1">
                  <a:off x="3984" y="2448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172" name="Freeform 764"/>
                <p:cNvSpPr>
                  <a:spLocks/>
                </p:cNvSpPr>
                <p:nvPr/>
              </p:nvSpPr>
              <p:spPr bwMode="auto">
                <a:xfrm flipV="1">
                  <a:off x="4080" y="249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173" name="Freeform 765"/>
                <p:cNvSpPr>
                  <a:spLocks/>
                </p:cNvSpPr>
                <p:nvPr/>
              </p:nvSpPr>
              <p:spPr bwMode="auto">
                <a:xfrm flipV="1">
                  <a:off x="3840" y="225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174" name="Freeform 766"/>
                <p:cNvSpPr>
                  <a:spLocks/>
                </p:cNvSpPr>
                <p:nvPr/>
              </p:nvSpPr>
              <p:spPr bwMode="auto">
                <a:xfrm flipV="1">
                  <a:off x="3888" y="2304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175" name="Freeform 767"/>
                <p:cNvSpPr>
                  <a:spLocks/>
                </p:cNvSpPr>
                <p:nvPr/>
              </p:nvSpPr>
              <p:spPr bwMode="auto">
                <a:xfrm flipH="1" flipV="1">
                  <a:off x="4080" y="240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176" name="Freeform 768"/>
                <p:cNvSpPr>
                  <a:spLocks/>
                </p:cNvSpPr>
                <p:nvPr/>
              </p:nvSpPr>
              <p:spPr bwMode="auto">
                <a:xfrm flipH="1" flipV="1">
                  <a:off x="4176" y="240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177" name="Freeform 769"/>
                <p:cNvSpPr>
                  <a:spLocks/>
                </p:cNvSpPr>
                <p:nvPr/>
              </p:nvSpPr>
              <p:spPr bwMode="auto">
                <a:xfrm flipH="1" flipV="1">
                  <a:off x="4128" y="2304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178" name="Freeform 770"/>
                <p:cNvSpPr>
                  <a:spLocks/>
                </p:cNvSpPr>
                <p:nvPr/>
              </p:nvSpPr>
              <p:spPr bwMode="auto">
                <a:xfrm flipH="1" flipV="1">
                  <a:off x="4224" y="225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179" name="Freeform 771"/>
                <p:cNvSpPr>
                  <a:spLocks/>
                </p:cNvSpPr>
                <p:nvPr/>
              </p:nvSpPr>
              <p:spPr bwMode="auto">
                <a:xfrm flipH="1" flipV="1">
                  <a:off x="4224" y="216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180" name="plant"/>
                <p:cNvSpPr>
                  <a:spLocks noEditPoints="1" noChangeArrowheads="1"/>
                </p:cNvSpPr>
                <p:nvPr/>
              </p:nvSpPr>
              <p:spPr bwMode="auto">
                <a:xfrm>
                  <a:off x="3888" y="1920"/>
                  <a:ext cx="378" cy="234"/>
                </a:xfrm>
                <a:custGeom>
                  <a:avLst/>
                  <a:gdLst>
                    <a:gd name="T0" fmla="*/ 0 w 21600"/>
                    <a:gd name="T1" fmla="*/ 0 h 21600"/>
                    <a:gd name="T2" fmla="*/ 10800 w 21600"/>
                    <a:gd name="T3" fmla="*/ 0 h 21600"/>
                    <a:gd name="T4" fmla="*/ 21600 w 21600"/>
                    <a:gd name="T5" fmla="*/ 0 h 21600"/>
                    <a:gd name="T6" fmla="*/ 21600 w 21600"/>
                    <a:gd name="T7" fmla="*/ 10800 h 21600"/>
                    <a:gd name="T8" fmla="*/ 21600 w 21600"/>
                    <a:gd name="T9" fmla="*/ 21600 h 21600"/>
                    <a:gd name="T10" fmla="*/ 10800 w 21600"/>
                    <a:gd name="T11" fmla="*/ 21600 h 21600"/>
                    <a:gd name="T12" fmla="*/ 0 w 21600"/>
                    <a:gd name="T13" fmla="*/ 21600 h 21600"/>
                    <a:gd name="T14" fmla="*/ 0 w 21600"/>
                    <a:gd name="T15" fmla="*/ 10800 h 21600"/>
                    <a:gd name="T16" fmla="*/ 7100 w 21600"/>
                    <a:gd name="T17" fmla="*/ 10092 h 21600"/>
                    <a:gd name="T18" fmla="*/ 14545 w 21600"/>
                    <a:gd name="T19" fmla="*/ 13573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9368" y="9002"/>
                      </a:moveTo>
                      <a:lnTo>
                        <a:pt x="9254" y="8422"/>
                      </a:lnTo>
                      <a:lnTo>
                        <a:pt x="9139" y="7935"/>
                      </a:lnTo>
                      <a:lnTo>
                        <a:pt x="8819" y="7355"/>
                      </a:lnTo>
                      <a:lnTo>
                        <a:pt x="8475" y="6728"/>
                      </a:lnTo>
                      <a:lnTo>
                        <a:pt x="8040" y="6287"/>
                      </a:lnTo>
                      <a:lnTo>
                        <a:pt x="7421" y="5707"/>
                      </a:lnTo>
                      <a:lnTo>
                        <a:pt x="6574" y="5429"/>
                      </a:lnTo>
                      <a:lnTo>
                        <a:pt x="5452" y="5313"/>
                      </a:lnTo>
                      <a:lnTo>
                        <a:pt x="4856" y="5220"/>
                      </a:lnTo>
                      <a:lnTo>
                        <a:pt x="4169" y="5220"/>
                      </a:lnTo>
                      <a:lnTo>
                        <a:pt x="3665" y="5104"/>
                      </a:lnTo>
                      <a:lnTo>
                        <a:pt x="3001" y="4872"/>
                      </a:lnTo>
                      <a:lnTo>
                        <a:pt x="2497" y="4756"/>
                      </a:lnTo>
                      <a:lnTo>
                        <a:pt x="2062" y="4408"/>
                      </a:lnTo>
                      <a:lnTo>
                        <a:pt x="1603" y="4083"/>
                      </a:lnTo>
                      <a:lnTo>
                        <a:pt x="1283" y="3689"/>
                      </a:lnTo>
                      <a:lnTo>
                        <a:pt x="1283" y="4315"/>
                      </a:lnTo>
                      <a:lnTo>
                        <a:pt x="1489" y="5104"/>
                      </a:lnTo>
                      <a:lnTo>
                        <a:pt x="1832" y="6055"/>
                      </a:lnTo>
                      <a:lnTo>
                        <a:pt x="2382" y="6914"/>
                      </a:lnTo>
                      <a:lnTo>
                        <a:pt x="2680" y="7471"/>
                      </a:lnTo>
                      <a:lnTo>
                        <a:pt x="3115" y="7935"/>
                      </a:lnTo>
                      <a:lnTo>
                        <a:pt x="3573" y="8213"/>
                      </a:lnTo>
                      <a:lnTo>
                        <a:pt x="4077" y="8654"/>
                      </a:lnTo>
                      <a:lnTo>
                        <a:pt x="4627" y="9002"/>
                      </a:lnTo>
                      <a:lnTo>
                        <a:pt x="5245" y="9234"/>
                      </a:lnTo>
                      <a:lnTo>
                        <a:pt x="6024" y="9443"/>
                      </a:lnTo>
                      <a:lnTo>
                        <a:pt x="6757" y="9628"/>
                      </a:lnTo>
                      <a:lnTo>
                        <a:pt x="5177" y="10069"/>
                      </a:lnTo>
                      <a:lnTo>
                        <a:pt x="3963" y="10649"/>
                      </a:lnTo>
                      <a:lnTo>
                        <a:pt x="3344" y="11044"/>
                      </a:lnTo>
                      <a:lnTo>
                        <a:pt x="2886" y="11600"/>
                      </a:lnTo>
                      <a:lnTo>
                        <a:pt x="2497" y="12041"/>
                      </a:lnTo>
                      <a:lnTo>
                        <a:pt x="1947" y="12343"/>
                      </a:lnTo>
                      <a:lnTo>
                        <a:pt x="1168" y="12668"/>
                      </a:lnTo>
                      <a:lnTo>
                        <a:pt x="0" y="12900"/>
                      </a:lnTo>
                      <a:lnTo>
                        <a:pt x="435" y="13248"/>
                      </a:lnTo>
                      <a:lnTo>
                        <a:pt x="779" y="13456"/>
                      </a:lnTo>
                      <a:lnTo>
                        <a:pt x="1283" y="13642"/>
                      </a:lnTo>
                      <a:lnTo>
                        <a:pt x="1718" y="13758"/>
                      </a:lnTo>
                      <a:lnTo>
                        <a:pt x="2680" y="13851"/>
                      </a:lnTo>
                      <a:lnTo>
                        <a:pt x="3573" y="13758"/>
                      </a:lnTo>
                      <a:lnTo>
                        <a:pt x="4512" y="13526"/>
                      </a:lnTo>
                      <a:lnTo>
                        <a:pt x="5360" y="13248"/>
                      </a:lnTo>
                      <a:lnTo>
                        <a:pt x="6139" y="12900"/>
                      </a:lnTo>
                      <a:lnTo>
                        <a:pt x="6757" y="12552"/>
                      </a:lnTo>
                      <a:lnTo>
                        <a:pt x="6459" y="13132"/>
                      </a:lnTo>
                      <a:lnTo>
                        <a:pt x="6139" y="13642"/>
                      </a:lnTo>
                      <a:lnTo>
                        <a:pt x="5910" y="14199"/>
                      </a:lnTo>
                      <a:lnTo>
                        <a:pt x="5681" y="14663"/>
                      </a:lnTo>
                      <a:lnTo>
                        <a:pt x="5681" y="15150"/>
                      </a:lnTo>
                      <a:lnTo>
                        <a:pt x="5681" y="15730"/>
                      </a:lnTo>
                      <a:lnTo>
                        <a:pt x="5681" y="16241"/>
                      </a:lnTo>
                      <a:lnTo>
                        <a:pt x="5795" y="16913"/>
                      </a:lnTo>
                      <a:lnTo>
                        <a:pt x="5910" y="17586"/>
                      </a:lnTo>
                      <a:lnTo>
                        <a:pt x="5910" y="18213"/>
                      </a:lnTo>
                      <a:lnTo>
                        <a:pt x="5795" y="18885"/>
                      </a:lnTo>
                      <a:lnTo>
                        <a:pt x="5566" y="19396"/>
                      </a:lnTo>
                      <a:lnTo>
                        <a:pt x="5245" y="19976"/>
                      </a:lnTo>
                      <a:lnTo>
                        <a:pt x="4971" y="20370"/>
                      </a:lnTo>
                      <a:lnTo>
                        <a:pt x="4512" y="20811"/>
                      </a:lnTo>
                      <a:lnTo>
                        <a:pt x="4077" y="21043"/>
                      </a:lnTo>
                      <a:lnTo>
                        <a:pt x="5177" y="20927"/>
                      </a:lnTo>
                      <a:lnTo>
                        <a:pt x="6253" y="20486"/>
                      </a:lnTo>
                      <a:lnTo>
                        <a:pt x="7421" y="19976"/>
                      </a:lnTo>
                      <a:lnTo>
                        <a:pt x="8361" y="19187"/>
                      </a:lnTo>
                      <a:lnTo>
                        <a:pt x="8819" y="18769"/>
                      </a:lnTo>
                      <a:lnTo>
                        <a:pt x="9139" y="18213"/>
                      </a:lnTo>
                      <a:lnTo>
                        <a:pt x="9437" y="17772"/>
                      </a:lnTo>
                      <a:lnTo>
                        <a:pt x="9643" y="17261"/>
                      </a:lnTo>
                      <a:lnTo>
                        <a:pt x="9872" y="16681"/>
                      </a:lnTo>
                      <a:lnTo>
                        <a:pt x="9872" y="16171"/>
                      </a:lnTo>
                      <a:lnTo>
                        <a:pt x="9872" y="15614"/>
                      </a:lnTo>
                      <a:lnTo>
                        <a:pt x="9758" y="15057"/>
                      </a:lnTo>
                      <a:lnTo>
                        <a:pt x="10216" y="15498"/>
                      </a:lnTo>
                      <a:lnTo>
                        <a:pt x="10537" y="16241"/>
                      </a:lnTo>
                      <a:lnTo>
                        <a:pt x="10834" y="17145"/>
                      </a:lnTo>
                      <a:lnTo>
                        <a:pt x="11041" y="18213"/>
                      </a:lnTo>
                      <a:lnTo>
                        <a:pt x="11155" y="19187"/>
                      </a:lnTo>
                      <a:lnTo>
                        <a:pt x="11155" y="20185"/>
                      </a:lnTo>
                      <a:lnTo>
                        <a:pt x="11155" y="20579"/>
                      </a:lnTo>
                      <a:lnTo>
                        <a:pt x="11041" y="21043"/>
                      </a:lnTo>
                      <a:lnTo>
                        <a:pt x="10926" y="21391"/>
                      </a:lnTo>
                      <a:lnTo>
                        <a:pt x="10766" y="21600"/>
                      </a:lnTo>
                      <a:lnTo>
                        <a:pt x="11499" y="21484"/>
                      </a:lnTo>
                      <a:lnTo>
                        <a:pt x="12323" y="21043"/>
                      </a:lnTo>
                      <a:lnTo>
                        <a:pt x="13102" y="20370"/>
                      </a:lnTo>
                      <a:lnTo>
                        <a:pt x="13606" y="19628"/>
                      </a:lnTo>
                      <a:lnTo>
                        <a:pt x="13950" y="19071"/>
                      </a:lnTo>
                      <a:lnTo>
                        <a:pt x="14064" y="18677"/>
                      </a:lnTo>
                      <a:lnTo>
                        <a:pt x="14179" y="18097"/>
                      </a:lnTo>
                      <a:lnTo>
                        <a:pt x="14293" y="17586"/>
                      </a:lnTo>
                      <a:lnTo>
                        <a:pt x="14179" y="16913"/>
                      </a:lnTo>
                      <a:lnTo>
                        <a:pt x="14064" y="16241"/>
                      </a:lnTo>
                      <a:lnTo>
                        <a:pt x="13835" y="15614"/>
                      </a:lnTo>
                      <a:lnTo>
                        <a:pt x="13560" y="14872"/>
                      </a:lnTo>
                      <a:lnTo>
                        <a:pt x="13950" y="14941"/>
                      </a:lnTo>
                      <a:lnTo>
                        <a:pt x="14408" y="15150"/>
                      </a:lnTo>
                      <a:lnTo>
                        <a:pt x="14843" y="15266"/>
                      </a:lnTo>
                      <a:lnTo>
                        <a:pt x="15232" y="15614"/>
                      </a:lnTo>
                      <a:lnTo>
                        <a:pt x="15576" y="15846"/>
                      </a:lnTo>
                      <a:lnTo>
                        <a:pt x="15897" y="16171"/>
                      </a:lnTo>
                      <a:lnTo>
                        <a:pt x="16126" y="16473"/>
                      </a:lnTo>
                      <a:lnTo>
                        <a:pt x="16240" y="16913"/>
                      </a:lnTo>
                      <a:lnTo>
                        <a:pt x="16515" y="17261"/>
                      </a:lnTo>
                      <a:lnTo>
                        <a:pt x="17088" y="17586"/>
                      </a:lnTo>
                      <a:lnTo>
                        <a:pt x="17798" y="17865"/>
                      </a:lnTo>
                      <a:lnTo>
                        <a:pt x="18576" y="18097"/>
                      </a:lnTo>
                      <a:lnTo>
                        <a:pt x="19424" y="18213"/>
                      </a:lnTo>
                      <a:lnTo>
                        <a:pt x="20317" y="18213"/>
                      </a:lnTo>
                      <a:lnTo>
                        <a:pt x="21050" y="18213"/>
                      </a:lnTo>
                      <a:lnTo>
                        <a:pt x="21600" y="17865"/>
                      </a:lnTo>
                      <a:lnTo>
                        <a:pt x="21165" y="17656"/>
                      </a:lnTo>
                      <a:lnTo>
                        <a:pt x="20592" y="17470"/>
                      </a:lnTo>
                      <a:lnTo>
                        <a:pt x="20088" y="17029"/>
                      </a:lnTo>
                      <a:lnTo>
                        <a:pt x="19653" y="16681"/>
                      </a:lnTo>
                      <a:lnTo>
                        <a:pt x="19195" y="16241"/>
                      </a:lnTo>
                      <a:lnTo>
                        <a:pt x="18920" y="15962"/>
                      </a:lnTo>
                      <a:lnTo>
                        <a:pt x="18576" y="15498"/>
                      </a:lnTo>
                      <a:lnTo>
                        <a:pt x="18576" y="15057"/>
                      </a:lnTo>
                      <a:lnTo>
                        <a:pt x="18485" y="14756"/>
                      </a:lnTo>
                      <a:lnTo>
                        <a:pt x="18256" y="14199"/>
                      </a:lnTo>
                      <a:lnTo>
                        <a:pt x="17912" y="13526"/>
                      </a:lnTo>
                      <a:lnTo>
                        <a:pt x="17523" y="13016"/>
                      </a:lnTo>
                      <a:lnTo>
                        <a:pt x="16973" y="12436"/>
                      </a:lnTo>
                      <a:lnTo>
                        <a:pt x="16355" y="12041"/>
                      </a:lnTo>
                      <a:lnTo>
                        <a:pt x="16011" y="11832"/>
                      </a:lnTo>
                      <a:lnTo>
                        <a:pt x="15690" y="11716"/>
                      </a:lnTo>
                      <a:lnTo>
                        <a:pt x="15232" y="11716"/>
                      </a:lnTo>
                      <a:lnTo>
                        <a:pt x="14843" y="11716"/>
                      </a:lnTo>
                      <a:lnTo>
                        <a:pt x="15461" y="11252"/>
                      </a:lnTo>
                      <a:lnTo>
                        <a:pt x="16126" y="10858"/>
                      </a:lnTo>
                      <a:lnTo>
                        <a:pt x="16973" y="10649"/>
                      </a:lnTo>
                      <a:lnTo>
                        <a:pt x="17798" y="10417"/>
                      </a:lnTo>
                      <a:lnTo>
                        <a:pt x="18806" y="10301"/>
                      </a:lnTo>
                      <a:lnTo>
                        <a:pt x="19653" y="10301"/>
                      </a:lnTo>
                      <a:lnTo>
                        <a:pt x="20478" y="10417"/>
                      </a:lnTo>
                      <a:lnTo>
                        <a:pt x="21256" y="10533"/>
                      </a:lnTo>
                      <a:lnTo>
                        <a:pt x="20707" y="9837"/>
                      </a:lnTo>
                      <a:lnTo>
                        <a:pt x="19859" y="9234"/>
                      </a:lnTo>
                      <a:lnTo>
                        <a:pt x="18806" y="8538"/>
                      </a:lnTo>
                      <a:lnTo>
                        <a:pt x="17637" y="8144"/>
                      </a:lnTo>
                      <a:lnTo>
                        <a:pt x="16973" y="8027"/>
                      </a:lnTo>
                      <a:lnTo>
                        <a:pt x="16355" y="7935"/>
                      </a:lnTo>
                      <a:lnTo>
                        <a:pt x="15805" y="7935"/>
                      </a:lnTo>
                      <a:lnTo>
                        <a:pt x="15118" y="8027"/>
                      </a:lnTo>
                      <a:lnTo>
                        <a:pt x="14614" y="8144"/>
                      </a:lnTo>
                      <a:lnTo>
                        <a:pt x="14064" y="8422"/>
                      </a:lnTo>
                      <a:lnTo>
                        <a:pt x="13606" y="8886"/>
                      </a:lnTo>
                      <a:lnTo>
                        <a:pt x="13217" y="9327"/>
                      </a:lnTo>
                      <a:lnTo>
                        <a:pt x="13606" y="8538"/>
                      </a:lnTo>
                      <a:lnTo>
                        <a:pt x="13950" y="7935"/>
                      </a:lnTo>
                      <a:lnTo>
                        <a:pt x="14293" y="7123"/>
                      </a:lnTo>
                      <a:lnTo>
                        <a:pt x="14499" y="6519"/>
                      </a:lnTo>
                      <a:lnTo>
                        <a:pt x="14614" y="5823"/>
                      </a:lnTo>
                      <a:lnTo>
                        <a:pt x="14614" y="5220"/>
                      </a:lnTo>
                      <a:lnTo>
                        <a:pt x="14408" y="4524"/>
                      </a:lnTo>
                      <a:lnTo>
                        <a:pt x="14064" y="3898"/>
                      </a:lnTo>
                      <a:lnTo>
                        <a:pt x="13606" y="3225"/>
                      </a:lnTo>
                      <a:lnTo>
                        <a:pt x="13331" y="2598"/>
                      </a:lnTo>
                      <a:lnTo>
                        <a:pt x="13102" y="2042"/>
                      </a:lnTo>
                      <a:lnTo>
                        <a:pt x="12896" y="1485"/>
                      </a:lnTo>
                      <a:lnTo>
                        <a:pt x="12781" y="1090"/>
                      </a:lnTo>
                      <a:lnTo>
                        <a:pt x="12667" y="626"/>
                      </a:lnTo>
                      <a:lnTo>
                        <a:pt x="12667" y="278"/>
                      </a:lnTo>
                      <a:lnTo>
                        <a:pt x="12667" y="0"/>
                      </a:lnTo>
                      <a:lnTo>
                        <a:pt x="12163" y="394"/>
                      </a:lnTo>
                      <a:lnTo>
                        <a:pt x="11728" y="974"/>
                      </a:lnTo>
                      <a:lnTo>
                        <a:pt x="11155" y="1601"/>
                      </a:lnTo>
                      <a:lnTo>
                        <a:pt x="10766" y="2390"/>
                      </a:lnTo>
                      <a:lnTo>
                        <a:pt x="10330" y="3109"/>
                      </a:lnTo>
                      <a:lnTo>
                        <a:pt x="10101" y="3898"/>
                      </a:lnTo>
                      <a:lnTo>
                        <a:pt x="9987" y="4524"/>
                      </a:lnTo>
                      <a:lnTo>
                        <a:pt x="10101" y="5220"/>
                      </a:lnTo>
                      <a:lnTo>
                        <a:pt x="10216" y="5823"/>
                      </a:lnTo>
                      <a:lnTo>
                        <a:pt x="10330" y="6403"/>
                      </a:lnTo>
                      <a:lnTo>
                        <a:pt x="10330" y="6914"/>
                      </a:lnTo>
                      <a:lnTo>
                        <a:pt x="10216" y="7471"/>
                      </a:lnTo>
                      <a:lnTo>
                        <a:pt x="10101" y="7935"/>
                      </a:lnTo>
                      <a:lnTo>
                        <a:pt x="9872" y="8329"/>
                      </a:lnTo>
                      <a:lnTo>
                        <a:pt x="9643" y="8654"/>
                      </a:lnTo>
                      <a:lnTo>
                        <a:pt x="9368" y="9002"/>
                      </a:lnTo>
                      <a:close/>
                    </a:path>
                  </a:pathLst>
                </a:custGeom>
                <a:solidFill>
                  <a:srgbClr val="0080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107763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18181" name="Freeform 773"/>
              <p:cNvSpPr>
                <a:spLocks/>
              </p:cNvSpPr>
              <p:nvPr/>
            </p:nvSpPr>
            <p:spPr bwMode="auto">
              <a:xfrm>
                <a:off x="4224" y="2179"/>
                <a:ext cx="515" cy="557"/>
              </a:xfrm>
              <a:custGeom>
                <a:avLst/>
                <a:gdLst>
                  <a:gd name="T0" fmla="*/ 480 w 515"/>
                  <a:gd name="T1" fmla="*/ 192 h 557"/>
                  <a:gd name="T2" fmla="*/ 480 w 515"/>
                  <a:gd name="T3" fmla="*/ 160 h 557"/>
                  <a:gd name="T4" fmla="*/ 272 w 515"/>
                  <a:gd name="T5" fmla="*/ 13 h 557"/>
                  <a:gd name="T6" fmla="*/ 80 w 515"/>
                  <a:gd name="T7" fmla="*/ 237 h 557"/>
                  <a:gd name="T8" fmla="*/ 0 w 515"/>
                  <a:gd name="T9" fmla="*/ 557 h 5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5" h="557">
                    <a:moveTo>
                      <a:pt x="480" y="192"/>
                    </a:moveTo>
                    <a:cubicBezTo>
                      <a:pt x="483" y="187"/>
                      <a:pt x="515" y="190"/>
                      <a:pt x="480" y="160"/>
                    </a:cubicBezTo>
                    <a:cubicBezTo>
                      <a:pt x="445" y="130"/>
                      <a:pt x="339" y="0"/>
                      <a:pt x="272" y="13"/>
                    </a:cubicBezTo>
                    <a:cubicBezTo>
                      <a:pt x="205" y="26"/>
                      <a:pt x="125" y="146"/>
                      <a:pt x="80" y="237"/>
                    </a:cubicBezTo>
                    <a:cubicBezTo>
                      <a:pt x="35" y="328"/>
                      <a:pt x="17" y="490"/>
                      <a:pt x="0" y="557"/>
                    </a:cubicBezTo>
                  </a:path>
                </a:pathLst>
              </a:custGeom>
              <a:noFill/>
              <a:ln w="12700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BBE0E3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8182" name="Freeform 774"/>
              <p:cNvSpPr>
                <a:spLocks/>
              </p:cNvSpPr>
              <p:nvPr/>
            </p:nvSpPr>
            <p:spPr bwMode="auto">
              <a:xfrm>
                <a:off x="4176" y="2112"/>
                <a:ext cx="56" cy="640"/>
              </a:xfrm>
              <a:custGeom>
                <a:avLst/>
                <a:gdLst>
                  <a:gd name="T0" fmla="*/ 0 w 56"/>
                  <a:gd name="T1" fmla="*/ 0 h 640"/>
                  <a:gd name="T2" fmla="*/ 48 w 56"/>
                  <a:gd name="T3" fmla="*/ 304 h 640"/>
                  <a:gd name="T4" fmla="*/ 48 w 56"/>
                  <a:gd name="T5" fmla="*/ 640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" h="640">
                    <a:moveTo>
                      <a:pt x="0" y="0"/>
                    </a:moveTo>
                    <a:cubicBezTo>
                      <a:pt x="5" y="51"/>
                      <a:pt x="40" y="197"/>
                      <a:pt x="48" y="304"/>
                    </a:cubicBezTo>
                    <a:cubicBezTo>
                      <a:pt x="56" y="411"/>
                      <a:pt x="40" y="516"/>
                      <a:pt x="48" y="640"/>
                    </a:cubicBezTo>
                  </a:path>
                </a:pathLst>
              </a:custGeom>
              <a:noFill/>
              <a:ln w="12700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BBE0E3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8183" name="Group 775"/>
              <p:cNvGrpSpPr>
                <a:grpSpLocks/>
              </p:cNvGrpSpPr>
              <p:nvPr/>
            </p:nvGrpSpPr>
            <p:grpSpPr bwMode="auto">
              <a:xfrm>
                <a:off x="4080" y="2016"/>
                <a:ext cx="240" cy="192"/>
                <a:chOff x="3984" y="1920"/>
                <a:chExt cx="576" cy="552"/>
              </a:xfrm>
            </p:grpSpPr>
            <p:grpSp>
              <p:nvGrpSpPr>
                <p:cNvPr id="18184" name="Group 776"/>
                <p:cNvGrpSpPr>
                  <a:grpSpLocks/>
                </p:cNvGrpSpPr>
                <p:nvPr/>
              </p:nvGrpSpPr>
              <p:grpSpPr bwMode="auto">
                <a:xfrm>
                  <a:off x="3984" y="1920"/>
                  <a:ext cx="576" cy="528"/>
                  <a:chOff x="3984" y="1920"/>
                  <a:chExt cx="576" cy="528"/>
                </a:xfrm>
              </p:grpSpPr>
              <p:sp>
                <p:nvSpPr>
                  <p:cNvPr id="18185" name="Freeform 777"/>
                  <p:cNvSpPr>
                    <a:spLocks/>
                  </p:cNvSpPr>
                  <p:nvPr/>
                </p:nvSpPr>
                <p:spPr bwMode="auto">
                  <a:xfrm rot="4016713">
                    <a:off x="3996" y="2052"/>
                    <a:ext cx="216" cy="240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8186" name="Freeform 778"/>
                  <p:cNvSpPr>
                    <a:spLocks/>
                  </p:cNvSpPr>
                  <p:nvPr/>
                </p:nvSpPr>
                <p:spPr bwMode="auto">
                  <a:xfrm>
                    <a:off x="4080" y="2208"/>
                    <a:ext cx="192" cy="240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8187" name="Freeform 779"/>
                  <p:cNvSpPr>
                    <a:spLocks/>
                  </p:cNvSpPr>
                  <p:nvPr/>
                </p:nvSpPr>
                <p:spPr bwMode="auto">
                  <a:xfrm rot="3793270">
                    <a:off x="4332" y="2100"/>
                    <a:ext cx="216" cy="240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8188" name="Freeform 780"/>
                  <p:cNvSpPr>
                    <a:spLocks/>
                  </p:cNvSpPr>
                  <p:nvPr/>
                </p:nvSpPr>
                <p:spPr bwMode="auto">
                  <a:xfrm rot="7033587">
                    <a:off x="4092" y="1956"/>
                    <a:ext cx="216" cy="240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8189" name="Freeform 781"/>
                  <p:cNvSpPr>
                    <a:spLocks/>
                  </p:cNvSpPr>
                  <p:nvPr/>
                </p:nvSpPr>
                <p:spPr bwMode="auto">
                  <a:xfrm>
                    <a:off x="4272" y="1920"/>
                    <a:ext cx="192" cy="240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8190" name="Freeform 782"/>
                  <p:cNvSpPr>
                    <a:spLocks/>
                  </p:cNvSpPr>
                  <p:nvPr/>
                </p:nvSpPr>
                <p:spPr bwMode="auto">
                  <a:xfrm>
                    <a:off x="4224" y="2160"/>
                    <a:ext cx="96" cy="96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33CC33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18191" name="Freeform 783"/>
                <p:cNvSpPr>
                  <a:spLocks/>
                </p:cNvSpPr>
                <p:nvPr/>
              </p:nvSpPr>
              <p:spPr bwMode="auto">
                <a:xfrm rot="6716713">
                  <a:off x="4236" y="2244"/>
                  <a:ext cx="216" cy="240"/>
                </a:xfrm>
                <a:custGeom>
                  <a:avLst/>
                  <a:gdLst>
                    <a:gd name="T0" fmla="*/ 168 w 224"/>
                    <a:gd name="T1" fmla="*/ 8 h 328"/>
                    <a:gd name="T2" fmla="*/ 24 w 224"/>
                    <a:gd name="T3" fmla="*/ 104 h 328"/>
                    <a:gd name="T4" fmla="*/ 24 w 224"/>
                    <a:gd name="T5" fmla="*/ 296 h 328"/>
                    <a:gd name="T6" fmla="*/ 120 w 224"/>
                    <a:gd name="T7" fmla="*/ 296 h 328"/>
                    <a:gd name="T8" fmla="*/ 216 w 224"/>
                    <a:gd name="T9" fmla="*/ 152 h 328"/>
                    <a:gd name="T10" fmla="*/ 168 w 224"/>
                    <a:gd name="T11" fmla="*/ 8 h 3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4" h="328">
                      <a:moveTo>
                        <a:pt x="168" y="8"/>
                      </a:moveTo>
                      <a:cubicBezTo>
                        <a:pt x="136" y="0"/>
                        <a:pt x="48" y="56"/>
                        <a:pt x="24" y="104"/>
                      </a:cubicBezTo>
                      <a:cubicBezTo>
                        <a:pt x="0" y="152"/>
                        <a:pt x="8" y="264"/>
                        <a:pt x="24" y="296"/>
                      </a:cubicBezTo>
                      <a:cubicBezTo>
                        <a:pt x="40" y="328"/>
                        <a:pt x="88" y="320"/>
                        <a:pt x="120" y="296"/>
                      </a:cubicBezTo>
                      <a:cubicBezTo>
                        <a:pt x="152" y="272"/>
                        <a:pt x="208" y="200"/>
                        <a:pt x="216" y="152"/>
                      </a:cubicBezTo>
                      <a:cubicBezTo>
                        <a:pt x="224" y="104"/>
                        <a:pt x="200" y="16"/>
                        <a:pt x="168" y="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18192" name="Freeform 784"/>
              <p:cNvSpPr>
                <a:spLocks/>
              </p:cNvSpPr>
              <p:nvPr/>
            </p:nvSpPr>
            <p:spPr bwMode="auto">
              <a:xfrm>
                <a:off x="4224" y="2208"/>
                <a:ext cx="416" cy="515"/>
              </a:xfrm>
              <a:custGeom>
                <a:avLst/>
                <a:gdLst>
                  <a:gd name="T0" fmla="*/ 384 w 416"/>
                  <a:gd name="T1" fmla="*/ 211 h 515"/>
                  <a:gd name="T2" fmla="*/ 384 w 416"/>
                  <a:gd name="T3" fmla="*/ 179 h 515"/>
                  <a:gd name="T4" fmla="*/ 192 w 416"/>
                  <a:gd name="T5" fmla="*/ 3 h 515"/>
                  <a:gd name="T6" fmla="*/ 37 w 416"/>
                  <a:gd name="T7" fmla="*/ 195 h 515"/>
                  <a:gd name="T8" fmla="*/ 0 w 416"/>
                  <a:gd name="T9" fmla="*/ 515 h 5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6" h="515">
                    <a:moveTo>
                      <a:pt x="384" y="211"/>
                    </a:moveTo>
                    <a:cubicBezTo>
                      <a:pt x="387" y="206"/>
                      <a:pt x="416" y="214"/>
                      <a:pt x="384" y="179"/>
                    </a:cubicBezTo>
                    <a:cubicBezTo>
                      <a:pt x="352" y="144"/>
                      <a:pt x="250" y="0"/>
                      <a:pt x="192" y="3"/>
                    </a:cubicBezTo>
                    <a:cubicBezTo>
                      <a:pt x="134" y="6"/>
                      <a:pt x="69" y="110"/>
                      <a:pt x="37" y="195"/>
                    </a:cubicBezTo>
                    <a:cubicBezTo>
                      <a:pt x="5" y="280"/>
                      <a:pt x="8" y="448"/>
                      <a:pt x="0" y="515"/>
                    </a:cubicBezTo>
                  </a:path>
                </a:pathLst>
              </a:custGeom>
              <a:noFill/>
              <a:ln w="12700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BBE0E3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8193" name="Freeform 785"/>
              <p:cNvSpPr>
                <a:spLocks/>
              </p:cNvSpPr>
              <p:nvPr/>
            </p:nvSpPr>
            <p:spPr bwMode="auto">
              <a:xfrm>
                <a:off x="4224" y="2347"/>
                <a:ext cx="344" cy="389"/>
              </a:xfrm>
              <a:custGeom>
                <a:avLst/>
                <a:gdLst>
                  <a:gd name="T0" fmla="*/ 320 w 344"/>
                  <a:gd name="T1" fmla="*/ 149 h 389"/>
                  <a:gd name="T2" fmla="*/ 320 w 344"/>
                  <a:gd name="T3" fmla="*/ 165 h 389"/>
                  <a:gd name="T4" fmla="*/ 176 w 344"/>
                  <a:gd name="T5" fmla="*/ 5 h 389"/>
                  <a:gd name="T6" fmla="*/ 80 w 344"/>
                  <a:gd name="T7" fmla="*/ 133 h 389"/>
                  <a:gd name="T8" fmla="*/ 0 w 344"/>
                  <a:gd name="T9" fmla="*/ 389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4" h="389">
                    <a:moveTo>
                      <a:pt x="320" y="149"/>
                    </a:moveTo>
                    <a:cubicBezTo>
                      <a:pt x="317" y="152"/>
                      <a:pt x="344" y="189"/>
                      <a:pt x="320" y="165"/>
                    </a:cubicBezTo>
                    <a:cubicBezTo>
                      <a:pt x="296" y="141"/>
                      <a:pt x="216" y="10"/>
                      <a:pt x="176" y="5"/>
                    </a:cubicBezTo>
                    <a:cubicBezTo>
                      <a:pt x="136" y="0"/>
                      <a:pt x="109" y="69"/>
                      <a:pt x="80" y="133"/>
                    </a:cubicBezTo>
                    <a:cubicBezTo>
                      <a:pt x="51" y="197"/>
                      <a:pt x="17" y="336"/>
                      <a:pt x="0" y="389"/>
                    </a:cubicBezTo>
                  </a:path>
                </a:pathLst>
              </a:custGeom>
              <a:noFill/>
              <a:ln w="12700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BBE0E3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8194" name="Group 786"/>
              <p:cNvGrpSpPr>
                <a:grpSpLocks/>
              </p:cNvGrpSpPr>
              <p:nvPr/>
            </p:nvGrpSpPr>
            <p:grpSpPr bwMode="auto">
              <a:xfrm>
                <a:off x="4320" y="1968"/>
                <a:ext cx="240" cy="192"/>
                <a:chOff x="3984" y="1920"/>
                <a:chExt cx="576" cy="552"/>
              </a:xfrm>
            </p:grpSpPr>
            <p:grpSp>
              <p:nvGrpSpPr>
                <p:cNvPr id="18195" name="Group 787"/>
                <p:cNvGrpSpPr>
                  <a:grpSpLocks/>
                </p:cNvGrpSpPr>
                <p:nvPr/>
              </p:nvGrpSpPr>
              <p:grpSpPr bwMode="auto">
                <a:xfrm>
                  <a:off x="3984" y="1920"/>
                  <a:ext cx="576" cy="528"/>
                  <a:chOff x="3984" y="1920"/>
                  <a:chExt cx="576" cy="528"/>
                </a:xfrm>
              </p:grpSpPr>
              <p:sp>
                <p:nvSpPr>
                  <p:cNvPr id="18196" name="Freeform 788"/>
                  <p:cNvSpPr>
                    <a:spLocks/>
                  </p:cNvSpPr>
                  <p:nvPr/>
                </p:nvSpPr>
                <p:spPr bwMode="auto">
                  <a:xfrm rot="4016713">
                    <a:off x="3996" y="2052"/>
                    <a:ext cx="216" cy="240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8197" name="Freeform 789"/>
                  <p:cNvSpPr>
                    <a:spLocks/>
                  </p:cNvSpPr>
                  <p:nvPr/>
                </p:nvSpPr>
                <p:spPr bwMode="auto">
                  <a:xfrm>
                    <a:off x="4080" y="2208"/>
                    <a:ext cx="192" cy="240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8198" name="Freeform 790"/>
                  <p:cNvSpPr>
                    <a:spLocks/>
                  </p:cNvSpPr>
                  <p:nvPr/>
                </p:nvSpPr>
                <p:spPr bwMode="auto">
                  <a:xfrm rot="3793270">
                    <a:off x="4332" y="2100"/>
                    <a:ext cx="216" cy="240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8199" name="Freeform 791"/>
                  <p:cNvSpPr>
                    <a:spLocks/>
                  </p:cNvSpPr>
                  <p:nvPr/>
                </p:nvSpPr>
                <p:spPr bwMode="auto">
                  <a:xfrm rot="7033587">
                    <a:off x="4092" y="1956"/>
                    <a:ext cx="216" cy="240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8200" name="Freeform 792"/>
                  <p:cNvSpPr>
                    <a:spLocks/>
                  </p:cNvSpPr>
                  <p:nvPr/>
                </p:nvSpPr>
                <p:spPr bwMode="auto">
                  <a:xfrm>
                    <a:off x="4272" y="1920"/>
                    <a:ext cx="192" cy="240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8201" name="Freeform 793"/>
                  <p:cNvSpPr>
                    <a:spLocks/>
                  </p:cNvSpPr>
                  <p:nvPr/>
                </p:nvSpPr>
                <p:spPr bwMode="auto">
                  <a:xfrm>
                    <a:off x="4224" y="2160"/>
                    <a:ext cx="96" cy="96"/>
                  </a:xfrm>
                  <a:custGeom>
                    <a:avLst/>
                    <a:gdLst>
                      <a:gd name="T0" fmla="*/ 168 w 224"/>
                      <a:gd name="T1" fmla="*/ 8 h 328"/>
                      <a:gd name="T2" fmla="*/ 24 w 224"/>
                      <a:gd name="T3" fmla="*/ 104 h 328"/>
                      <a:gd name="T4" fmla="*/ 24 w 224"/>
                      <a:gd name="T5" fmla="*/ 296 h 328"/>
                      <a:gd name="T6" fmla="*/ 120 w 224"/>
                      <a:gd name="T7" fmla="*/ 296 h 328"/>
                      <a:gd name="T8" fmla="*/ 216 w 224"/>
                      <a:gd name="T9" fmla="*/ 152 h 328"/>
                      <a:gd name="T10" fmla="*/ 168 w 224"/>
                      <a:gd name="T11" fmla="*/ 8 h 3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328">
                        <a:moveTo>
                          <a:pt x="168" y="8"/>
                        </a:moveTo>
                        <a:cubicBezTo>
                          <a:pt x="136" y="0"/>
                          <a:pt x="48" y="56"/>
                          <a:pt x="24" y="104"/>
                        </a:cubicBezTo>
                        <a:cubicBezTo>
                          <a:pt x="0" y="152"/>
                          <a:pt x="8" y="264"/>
                          <a:pt x="24" y="296"/>
                        </a:cubicBezTo>
                        <a:cubicBezTo>
                          <a:pt x="40" y="328"/>
                          <a:pt x="88" y="320"/>
                          <a:pt x="120" y="296"/>
                        </a:cubicBezTo>
                        <a:cubicBezTo>
                          <a:pt x="152" y="272"/>
                          <a:pt x="208" y="200"/>
                          <a:pt x="216" y="152"/>
                        </a:cubicBezTo>
                        <a:cubicBezTo>
                          <a:pt x="224" y="104"/>
                          <a:pt x="200" y="16"/>
                          <a:pt x="168" y="8"/>
                        </a:cubicBezTo>
                        <a:close/>
                      </a:path>
                    </a:pathLst>
                  </a:custGeom>
                  <a:solidFill>
                    <a:srgbClr val="33CC33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18202" name="Freeform 794"/>
                <p:cNvSpPr>
                  <a:spLocks/>
                </p:cNvSpPr>
                <p:nvPr/>
              </p:nvSpPr>
              <p:spPr bwMode="auto">
                <a:xfrm rot="6716713">
                  <a:off x="4236" y="2244"/>
                  <a:ext cx="216" cy="240"/>
                </a:xfrm>
                <a:custGeom>
                  <a:avLst/>
                  <a:gdLst>
                    <a:gd name="T0" fmla="*/ 168 w 224"/>
                    <a:gd name="T1" fmla="*/ 8 h 328"/>
                    <a:gd name="T2" fmla="*/ 24 w 224"/>
                    <a:gd name="T3" fmla="*/ 104 h 328"/>
                    <a:gd name="T4" fmla="*/ 24 w 224"/>
                    <a:gd name="T5" fmla="*/ 296 h 328"/>
                    <a:gd name="T6" fmla="*/ 120 w 224"/>
                    <a:gd name="T7" fmla="*/ 296 h 328"/>
                    <a:gd name="T8" fmla="*/ 216 w 224"/>
                    <a:gd name="T9" fmla="*/ 152 h 328"/>
                    <a:gd name="T10" fmla="*/ 168 w 224"/>
                    <a:gd name="T11" fmla="*/ 8 h 3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4" h="328">
                      <a:moveTo>
                        <a:pt x="168" y="8"/>
                      </a:moveTo>
                      <a:cubicBezTo>
                        <a:pt x="136" y="0"/>
                        <a:pt x="48" y="56"/>
                        <a:pt x="24" y="104"/>
                      </a:cubicBezTo>
                      <a:cubicBezTo>
                        <a:pt x="0" y="152"/>
                        <a:pt x="8" y="264"/>
                        <a:pt x="24" y="296"/>
                      </a:cubicBezTo>
                      <a:cubicBezTo>
                        <a:pt x="40" y="328"/>
                        <a:pt x="88" y="320"/>
                        <a:pt x="120" y="296"/>
                      </a:cubicBezTo>
                      <a:cubicBezTo>
                        <a:pt x="152" y="272"/>
                        <a:pt x="208" y="200"/>
                        <a:pt x="216" y="152"/>
                      </a:cubicBezTo>
                      <a:cubicBezTo>
                        <a:pt x="224" y="104"/>
                        <a:pt x="200" y="16"/>
                        <a:pt x="168" y="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8203" name="Group 795"/>
              <p:cNvGrpSpPr>
                <a:grpSpLocks/>
              </p:cNvGrpSpPr>
              <p:nvPr/>
            </p:nvGrpSpPr>
            <p:grpSpPr bwMode="auto">
              <a:xfrm>
                <a:off x="4608" y="2304"/>
                <a:ext cx="240" cy="288"/>
                <a:chOff x="3744" y="1920"/>
                <a:chExt cx="664" cy="696"/>
              </a:xfrm>
            </p:grpSpPr>
            <p:grpSp>
              <p:nvGrpSpPr>
                <p:cNvPr id="18204" name="Group 796"/>
                <p:cNvGrpSpPr>
                  <a:grpSpLocks/>
                </p:cNvGrpSpPr>
                <p:nvPr/>
              </p:nvGrpSpPr>
              <p:grpSpPr bwMode="auto">
                <a:xfrm rot="10650084">
                  <a:off x="3744" y="2064"/>
                  <a:ext cx="664" cy="552"/>
                  <a:chOff x="3744" y="2064"/>
                  <a:chExt cx="664" cy="552"/>
                </a:xfrm>
              </p:grpSpPr>
              <p:sp>
                <p:nvSpPr>
                  <p:cNvPr id="18205" name="Freeform 797"/>
                  <p:cNvSpPr>
                    <a:spLocks/>
                  </p:cNvSpPr>
                  <p:nvPr/>
                </p:nvSpPr>
                <p:spPr bwMode="auto">
                  <a:xfrm>
                    <a:off x="3744" y="2064"/>
                    <a:ext cx="296" cy="552"/>
                  </a:xfrm>
                  <a:custGeom>
                    <a:avLst/>
                    <a:gdLst>
                      <a:gd name="T0" fmla="*/ 296 w 296"/>
                      <a:gd name="T1" fmla="*/ 528 h 552"/>
                      <a:gd name="T2" fmla="*/ 104 w 296"/>
                      <a:gd name="T3" fmla="*/ 528 h 552"/>
                      <a:gd name="T4" fmla="*/ 8 w 296"/>
                      <a:gd name="T5" fmla="*/ 384 h 552"/>
                      <a:gd name="T6" fmla="*/ 56 w 296"/>
                      <a:gd name="T7" fmla="*/ 192 h 552"/>
                      <a:gd name="T8" fmla="*/ 200 w 296"/>
                      <a:gd name="T9" fmla="*/ 48 h 552"/>
                      <a:gd name="T10" fmla="*/ 296 w 296"/>
                      <a:gd name="T11" fmla="*/ 0 h 5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96" h="552">
                        <a:moveTo>
                          <a:pt x="296" y="528"/>
                        </a:moveTo>
                        <a:cubicBezTo>
                          <a:pt x="224" y="540"/>
                          <a:pt x="152" y="552"/>
                          <a:pt x="104" y="528"/>
                        </a:cubicBezTo>
                        <a:cubicBezTo>
                          <a:pt x="56" y="504"/>
                          <a:pt x="16" y="440"/>
                          <a:pt x="8" y="384"/>
                        </a:cubicBezTo>
                        <a:cubicBezTo>
                          <a:pt x="0" y="328"/>
                          <a:pt x="24" y="248"/>
                          <a:pt x="56" y="192"/>
                        </a:cubicBezTo>
                        <a:cubicBezTo>
                          <a:pt x="88" y="136"/>
                          <a:pt x="160" y="80"/>
                          <a:pt x="200" y="48"/>
                        </a:cubicBezTo>
                        <a:cubicBezTo>
                          <a:pt x="240" y="16"/>
                          <a:pt x="268" y="8"/>
                          <a:pt x="296" y="0"/>
                        </a:cubicBezTo>
                      </a:path>
                    </a:pathLst>
                  </a:custGeom>
                  <a:solidFill>
                    <a:srgbClr val="FF0000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8206" name="Freeform 798"/>
                  <p:cNvSpPr>
                    <a:spLocks/>
                  </p:cNvSpPr>
                  <p:nvPr/>
                </p:nvSpPr>
                <p:spPr bwMode="auto">
                  <a:xfrm flipH="1">
                    <a:off x="4032" y="2064"/>
                    <a:ext cx="376" cy="552"/>
                  </a:xfrm>
                  <a:custGeom>
                    <a:avLst/>
                    <a:gdLst>
                      <a:gd name="T0" fmla="*/ 296 w 296"/>
                      <a:gd name="T1" fmla="*/ 528 h 552"/>
                      <a:gd name="T2" fmla="*/ 104 w 296"/>
                      <a:gd name="T3" fmla="*/ 528 h 552"/>
                      <a:gd name="T4" fmla="*/ 8 w 296"/>
                      <a:gd name="T5" fmla="*/ 384 h 552"/>
                      <a:gd name="T6" fmla="*/ 56 w 296"/>
                      <a:gd name="T7" fmla="*/ 192 h 552"/>
                      <a:gd name="T8" fmla="*/ 200 w 296"/>
                      <a:gd name="T9" fmla="*/ 48 h 552"/>
                      <a:gd name="T10" fmla="*/ 296 w 296"/>
                      <a:gd name="T11" fmla="*/ 0 h 5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96" h="552">
                        <a:moveTo>
                          <a:pt x="296" y="528"/>
                        </a:moveTo>
                        <a:cubicBezTo>
                          <a:pt x="224" y="540"/>
                          <a:pt x="152" y="552"/>
                          <a:pt x="104" y="528"/>
                        </a:cubicBezTo>
                        <a:cubicBezTo>
                          <a:pt x="56" y="504"/>
                          <a:pt x="16" y="440"/>
                          <a:pt x="8" y="384"/>
                        </a:cubicBezTo>
                        <a:cubicBezTo>
                          <a:pt x="0" y="328"/>
                          <a:pt x="24" y="248"/>
                          <a:pt x="56" y="192"/>
                        </a:cubicBezTo>
                        <a:cubicBezTo>
                          <a:pt x="88" y="136"/>
                          <a:pt x="160" y="80"/>
                          <a:pt x="200" y="48"/>
                        </a:cubicBezTo>
                        <a:cubicBezTo>
                          <a:pt x="240" y="16"/>
                          <a:pt x="268" y="8"/>
                          <a:pt x="296" y="0"/>
                        </a:cubicBezTo>
                      </a:path>
                    </a:pathLst>
                  </a:custGeom>
                  <a:solidFill>
                    <a:srgbClr val="FF0000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18207" name="Freeform 799"/>
                <p:cNvSpPr>
                  <a:spLocks/>
                </p:cNvSpPr>
                <p:nvPr/>
              </p:nvSpPr>
              <p:spPr bwMode="auto">
                <a:xfrm flipV="1">
                  <a:off x="4128" y="2208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208" name="Freeform 800"/>
                <p:cNvSpPr>
                  <a:spLocks/>
                </p:cNvSpPr>
                <p:nvPr/>
              </p:nvSpPr>
              <p:spPr bwMode="auto">
                <a:xfrm flipV="1">
                  <a:off x="3888" y="216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209" name="Freeform 801"/>
                <p:cNvSpPr>
                  <a:spLocks/>
                </p:cNvSpPr>
                <p:nvPr/>
              </p:nvSpPr>
              <p:spPr bwMode="auto">
                <a:xfrm flipV="1">
                  <a:off x="3936" y="2208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210" name="Freeform 802"/>
                <p:cNvSpPr>
                  <a:spLocks/>
                </p:cNvSpPr>
                <p:nvPr/>
              </p:nvSpPr>
              <p:spPr bwMode="auto">
                <a:xfrm flipV="1">
                  <a:off x="4032" y="225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211" name="Freeform 803"/>
                <p:cNvSpPr>
                  <a:spLocks/>
                </p:cNvSpPr>
                <p:nvPr/>
              </p:nvSpPr>
              <p:spPr bwMode="auto">
                <a:xfrm flipV="1">
                  <a:off x="3984" y="2352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212" name="Freeform 804"/>
                <p:cNvSpPr>
                  <a:spLocks/>
                </p:cNvSpPr>
                <p:nvPr/>
              </p:nvSpPr>
              <p:spPr bwMode="auto">
                <a:xfrm flipV="1">
                  <a:off x="3936" y="240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213" name="Freeform 805"/>
                <p:cNvSpPr>
                  <a:spLocks/>
                </p:cNvSpPr>
                <p:nvPr/>
              </p:nvSpPr>
              <p:spPr bwMode="auto">
                <a:xfrm flipV="1">
                  <a:off x="3984" y="2448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214" name="Freeform 806"/>
                <p:cNvSpPr>
                  <a:spLocks/>
                </p:cNvSpPr>
                <p:nvPr/>
              </p:nvSpPr>
              <p:spPr bwMode="auto">
                <a:xfrm flipV="1">
                  <a:off x="4080" y="249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215" name="Freeform 807"/>
                <p:cNvSpPr>
                  <a:spLocks/>
                </p:cNvSpPr>
                <p:nvPr/>
              </p:nvSpPr>
              <p:spPr bwMode="auto">
                <a:xfrm flipV="1">
                  <a:off x="3840" y="225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216" name="Freeform 808"/>
                <p:cNvSpPr>
                  <a:spLocks/>
                </p:cNvSpPr>
                <p:nvPr/>
              </p:nvSpPr>
              <p:spPr bwMode="auto">
                <a:xfrm flipV="1">
                  <a:off x="3888" y="2304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217" name="Freeform 809"/>
                <p:cNvSpPr>
                  <a:spLocks/>
                </p:cNvSpPr>
                <p:nvPr/>
              </p:nvSpPr>
              <p:spPr bwMode="auto">
                <a:xfrm flipH="1" flipV="1">
                  <a:off x="4080" y="240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218" name="Freeform 810"/>
                <p:cNvSpPr>
                  <a:spLocks/>
                </p:cNvSpPr>
                <p:nvPr/>
              </p:nvSpPr>
              <p:spPr bwMode="auto">
                <a:xfrm flipH="1" flipV="1">
                  <a:off x="4176" y="240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219" name="Freeform 811"/>
                <p:cNvSpPr>
                  <a:spLocks/>
                </p:cNvSpPr>
                <p:nvPr/>
              </p:nvSpPr>
              <p:spPr bwMode="auto">
                <a:xfrm flipH="1" flipV="1">
                  <a:off x="4128" y="2304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220" name="Freeform 812"/>
                <p:cNvSpPr>
                  <a:spLocks/>
                </p:cNvSpPr>
                <p:nvPr/>
              </p:nvSpPr>
              <p:spPr bwMode="auto">
                <a:xfrm flipH="1" flipV="1">
                  <a:off x="4224" y="225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221" name="Freeform 813"/>
                <p:cNvSpPr>
                  <a:spLocks/>
                </p:cNvSpPr>
                <p:nvPr/>
              </p:nvSpPr>
              <p:spPr bwMode="auto">
                <a:xfrm flipH="1" flipV="1">
                  <a:off x="4224" y="216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222" name="plant"/>
                <p:cNvSpPr>
                  <a:spLocks noEditPoints="1" noChangeArrowheads="1"/>
                </p:cNvSpPr>
                <p:nvPr/>
              </p:nvSpPr>
              <p:spPr bwMode="auto">
                <a:xfrm>
                  <a:off x="3888" y="1920"/>
                  <a:ext cx="378" cy="234"/>
                </a:xfrm>
                <a:custGeom>
                  <a:avLst/>
                  <a:gdLst>
                    <a:gd name="T0" fmla="*/ 0 w 21600"/>
                    <a:gd name="T1" fmla="*/ 0 h 21600"/>
                    <a:gd name="T2" fmla="*/ 10800 w 21600"/>
                    <a:gd name="T3" fmla="*/ 0 h 21600"/>
                    <a:gd name="T4" fmla="*/ 21600 w 21600"/>
                    <a:gd name="T5" fmla="*/ 0 h 21600"/>
                    <a:gd name="T6" fmla="*/ 21600 w 21600"/>
                    <a:gd name="T7" fmla="*/ 10800 h 21600"/>
                    <a:gd name="T8" fmla="*/ 21600 w 21600"/>
                    <a:gd name="T9" fmla="*/ 21600 h 21600"/>
                    <a:gd name="T10" fmla="*/ 10800 w 21600"/>
                    <a:gd name="T11" fmla="*/ 21600 h 21600"/>
                    <a:gd name="T12" fmla="*/ 0 w 21600"/>
                    <a:gd name="T13" fmla="*/ 21600 h 21600"/>
                    <a:gd name="T14" fmla="*/ 0 w 21600"/>
                    <a:gd name="T15" fmla="*/ 10800 h 21600"/>
                    <a:gd name="T16" fmla="*/ 7100 w 21600"/>
                    <a:gd name="T17" fmla="*/ 10092 h 21600"/>
                    <a:gd name="T18" fmla="*/ 14545 w 21600"/>
                    <a:gd name="T19" fmla="*/ 13573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9368" y="9002"/>
                      </a:moveTo>
                      <a:lnTo>
                        <a:pt x="9254" y="8422"/>
                      </a:lnTo>
                      <a:lnTo>
                        <a:pt x="9139" y="7935"/>
                      </a:lnTo>
                      <a:lnTo>
                        <a:pt x="8819" y="7355"/>
                      </a:lnTo>
                      <a:lnTo>
                        <a:pt x="8475" y="6728"/>
                      </a:lnTo>
                      <a:lnTo>
                        <a:pt x="8040" y="6287"/>
                      </a:lnTo>
                      <a:lnTo>
                        <a:pt x="7421" y="5707"/>
                      </a:lnTo>
                      <a:lnTo>
                        <a:pt x="6574" y="5429"/>
                      </a:lnTo>
                      <a:lnTo>
                        <a:pt x="5452" y="5313"/>
                      </a:lnTo>
                      <a:lnTo>
                        <a:pt x="4856" y="5220"/>
                      </a:lnTo>
                      <a:lnTo>
                        <a:pt x="4169" y="5220"/>
                      </a:lnTo>
                      <a:lnTo>
                        <a:pt x="3665" y="5104"/>
                      </a:lnTo>
                      <a:lnTo>
                        <a:pt x="3001" y="4872"/>
                      </a:lnTo>
                      <a:lnTo>
                        <a:pt x="2497" y="4756"/>
                      </a:lnTo>
                      <a:lnTo>
                        <a:pt x="2062" y="4408"/>
                      </a:lnTo>
                      <a:lnTo>
                        <a:pt x="1603" y="4083"/>
                      </a:lnTo>
                      <a:lnTo>
                        <a:pt x="1283" y="3689"/>
                      </a:lnTo>
                      <a:lnTo>
                        <a:pt x="1283" y="4315"/>
                      </a:lnTo>
                      <a:lnTo>
                        <a:pt x="1489" y="5104"/>
                      </a:lnTo>
                      <a:lnTo>
                        <a:pt x="1832" y="6055"/>
                      </a:lnTo>
                      <a:lnTo>
                        <a:pt x="2382" y="6914"/>
                      </a:lnTo>
                      <a:lnTo>
                        <a:pt x="2680" y="7471"/>
                      </a:lnTo>
                      <a:lnTo>
                        <a:pt x="3115" y="7935"/>
                      </a:lnTo>
                      <a:lnTo>
                        <a:pt x="3573" y="8213"/>
                      </a:lnTo>
                      <a:lnTo>
                        <a:pt x="4077" y="8654"/>
                      </a:lnTo>
                      <a:lnTo>
                        <a:pt x="4627" y="9002"/>
                      </a:lnTo>
                      <a:lnTo>
                        <a:pt x="5245" y="9234"/>
                      </a:lnTo>
                      <a:lnTo>
                        <a:pt x="6024" y="9443"/>
                      </a:lnTo>
                      <a:lnTo>
                        <a:pt x="6757" y="9628"/>
                      </a:lnTo>
                      <a:lnTo>
                        <a:pt x="5177" y="10069"/>
                      </a:lnTo>
                      <a:lnTo>
                        <a:pt x="3963" y="10649"/>
                      </a:lnTo>
                      <a:lnTo>
                        <a:pt x="3344" y="11044"/>
                      </a:lnTo>
                      <a:lnTo>
                        <a:pt x="2886" y="11600"/>
                      </a:lnTo>
                      <a:lnTo>
                        <a:pt x="2497" y="12041"/>
                      </a:lnTo>
                      <a:lnTo>
                        <a:pt x="1947" y="12343"/>
                      </a:lnTo>
                      <a:lnTo>
                        <a:pt x="1168" y="12668"/>
                      </a:lnTo>
                      <a:lnTo>
                        <a:pt x="0" y="12900"/>
                      </a:lnTo>
                      <a:lnTo>
                        <a:pt x="435" y="13248"/>
                      </a:lnTo>
                      <a:lnTo>
                        <a:pt x="779" y="13456"/>
                      </a:lnTo>
                      <a:lnTo>
                        <a:pt x="1283" y="13642"/>
                      </a:lnTo>
                      <a:lnTo>
                        <a:pt x="1718" y="13758"/>
                      </a:lnTo>
                      <a:lnTo>
                        <a:pt x="2680" y="13851"/>
                      </a:lnTo>
                      <a:lnTo>
                        <a:pt x="3573" y="13758"/>
                      </a:lnTo>
                      <a:lnTo>
                        <a:pt x="4512" y="13526"/>
                      </a:lnTo>
                      <a:lnTo>
                        <a:pt x="5360" y="13248"/>
                      </a:lnTo>
                      <a:lnTo>
                        <a:pt x="6139" y="12900"/>
                      </a:lnTo>
                      <a:lnTo>
                        <a:pt x="6757" y="12552"/>
                      </a:lnTo>
                      <a:lnTo>
                        <a:pt x="6459" y="13132"/>
                      </a:lnTo>
                      <a:lnTo>
                        <a:pt x="6139" y="13642"/>
                      </a:lnTo>
                      <a:lnTo>
                        <a:pt x="5910" y="14199"/>
                      </a:lnTo>
                      <a:lnTo>
                        <a:pt x="5681" y="14663"/>
                      </a:lnTo>
                      <a:lnTo>
                        <a:pt x="5681" y="15150"/>
                      </a:lnTo>
                      <a:lnTo>
                        <a:pt x="5681" y="15730"/>
                      </a:lnTo>
                      <a:lnTo>
                        <a:pt x="5681" y="16241"/>
                      </a:lnTo>
                      <a:lnTo>
                        <a:pt x="5795" y="16913"/>
                      </a:lnTo>
                      <a:lnTo>
                        <a:pt x="5910" y="17586"/>
                      </a:lnTo>
                      <a:lnTo>
                        <a:pt x="5910" y="18213"/>
                      </a:lnTo>
                      <a:lnTo>
                        <a:pt x="5795" y="18885"/>
                      </a:lnTo>
                      <a:lnTo>
                        <a:pt x="5566" y="19396"/>
                      </a:lnTo>
                      <a:lnTo>
                        <a:pt x="5245" y="19976"/>
                      </a:lnTo>
                      <a:lnTo>
                        <a:pt x="4971" y="20370"/>
                      </a:lnTo>
                      <a:lnTo>
                        <a:pt x="4512" y="20811"/>
                      </a:lnTo>
                      <a:lnTo>
                        <a:pt x="4077" y="21043"/>
                      </a:lnTo>
                      <a:lnTo>
                        <a:pt x="5177" y="20927"/>
                      </a:lnTo>
                      <a:lnTo>
                        <a:pt x="6253" y="20486"/>
                      </a:lnTo>
                      <a:lnTo>
                        <a:pt x="7421" y="19976"/>
                      </a:lnTo>
                      <a:lnTo>
                        <a:pt x="8361" y="19187"/>
                      </a:lnTo>
                      <a:lnTo>
                        <a:pt x="8819" y="18769"/>
                      </a:lnTo>
                      <a:lnTo>
                        <a:pt x="9139" y="18213"/>
                      </a:lnTo>
                      <a:lnTo>
                        <a:pt x="9437" y="17772"/>
                      </a:lnTo>
                      <a:lnTo>
                        <a:pt x="9643" y="17261"/>
                      </a:lnTo>
                      <a:lnTo>
                        <a:pt x="9872" y="16681"/>
                      </a:lnTo>
                      <a:lnTo>
                        <a:pt x="9872" y="16171"/>
                      </a:lnTo>
                      <a:lnTo>
                        <a:pt x="9872" y="15614"/>
                      </a:lnTo>
                      <a:lnTo>
                        <a:pt x="9758" y="15057"/>
                      </a:lnTo>
                      <a:lnTo>
                        <a:pt x="10216" y="15498"/>
                      </a:lnTo>
                      <a:lnTo>
                        <a:pt x="10537" y="16241"/>
                      </a:lnTo>
                      <a:lnTo>
                        <a:pt x="10834" y="17145"/>
                      </a:lnTo>
                      <a:lnTo>
                        <a:pt x="11041" y="18213"/>
                      </a:lnTo>
                      <a:lnTo>
                        <a:pt x="11155" y="19187"/>
                      </a:lnTo>
                      <a:lnTo>
                        <a:pt x="11155" y="20185"/>
                      </a:lnTo>
                      <a:lnTo>
                        <a:pt x="11155" y="20579"/>
                      </a:lnTo>
                      <a:lnTo>
                        <a:pt x="11041" y="21043"/>
                      </a:lnTo>
                      <a:lnTo>
                        <a:pt x="10926" y="21391"/>
                      </a:lnTo>
                      <a:lnTo>
                        <a:pt x="10766" y="21600"/>
                      </a:lnTo>
                      <a:lnTo>
                        <a:pt x="11499" y="21484"/>
                      </a:lnTo>
                      <a:lnTo>
                        <a:pt x="12323" y="21043"/>
                      </a:lnTo>
                      <a:lnTo>
                        <a:pt x="13102" y="20370"/>
                      </a:lnTo>
                      <a:lnTo>
                        <a:pt x="13606" y="19628"/>
                      </a:lnTo>
                      <a:lnTo>
                        <a:pt x="13950" y="19071"/>
                      </a:lnTo>
                      <a:lnTo>
                        <a:pt x="14064" y="18677"/>
                      </a:lnTo>
                      <a:lnTo>
                        <a:pt x="14179" y="18097"/>
                      </a:lnTo>
                      <a:lnTo>
                        <a:pt x="14293" y="17586"/>
                      </a:lnTo>
                      <a:lnTo>
                        <a:pt x="14179" y="16913"/>
                      </a:lnTo>
                      <a:lnTo>
                        <a:pt x="14064" y="16241"/>
                      </a:lnTo>
                      <a:lnTo>
                        <a:pt x="13835" y="15614"/>
                      </a:lnTo>
                      <a:lnTo>
                        <a:pt x="13560" y="14872"/>
                      </a:lnTo>
                      <a:lnTo>
                        <a:pt x="13950" y="14941"/>
                      </a:lnTo>
                      <a:lnTo>
                        <a:pt x="14408" y="15150"/>
                      </a:lnTo>
                      <a:lnTo>
                        <a:pt x="14843" y="15266"/>
                      </a:lnTo>
                      <a:lnTo>
                        <a:pt x="15232" y="15614"/>
                      </a:lnTo>
                      <a:lnTo>
                        <a:pt x="15576" y="15846"/>
                      </a:lnTo>
                      <a:lnTo>
                        <a:pt x="15897" y="16171"/>
                      </a:lnTo>
                      <a:lnTo>
                        <a:pt x="16126" y="16473"/>
                      </a:lnTo>
                      <a:lnTo>
                        <a:pt x="16240" y="16913"/>
                      </a:lnTo>
                      <a:lnTo>
                        <a:pt x="16515" y="17261"/>
                      </a:lnTo>
                      <a:lnTo>
                        <a:pt x="17088" y="17586"/>
                      </a:lnTo>
                      <a:lnTo>
                        <a:pt x="17798" y="17865"/>
                      </a:lnTo>
                      <a:lnTo>
                        <a:pt x="18576" y="18097"/>
                      </a:lnTo>
                      <a:lnTo>
                        <a:pt x="19424" y="18213"/>
                      </a:lnTo>
                      <a:lnTo>
                        <a:pt x="20317" y="18213"/>
                      </a:lnTo>
                      <a:lnTo>
                        <a:pt x="21050" y="18213"/>
                      </a:lnTo>
                      <a:lnTo>
                        <a:pt x="21600" y="17865"/>
                      </a:lnTo>
                      <a:lnTo>
                        <a:pt x="21165" y="17656"/>
                      </a:lnTo>
                      <a:lnTo>
                        <a:pt x="20592" y="17470"/>
                      </a:lnTo>
                      <a:lnTo>
                        <a:pt x="20088" y="17029"/>
                      </a:lnTo>
                      <a:lnTo>
                        <a:pt x="19653" y="16681"/>
                      </a:lnTo>
                      <a:lnTo>
                        <a:pt x="19195" y="16241"/>
                      </a:lnTo>
                      <a:lnTo>
                        <a:pt x="18920" y="15962"/>
                      </a:lnTo>
                      <a:lnTo>
                        <a:pt x="18576" y="15498"/>
                      </a:lnTo>
                      <a:lnTo>
                        <a:pt x="18576" y="15057"/>
                      </a:lnTo>
                      <a:lnTo>
                        <a:pt x="18485" y="14756"/>
                      </a:lnTo>
                      <a:lnTo>
                        <a:pt x="18256" y="14199"/>
                      </a:lnTo>
                      <a:lnTo>
                        <a:pt x="17912" y="13526"/>
                      </a:lnTo>
                      <a:lnTo>
                        <a:pt x="17523" y="13016"/>
                      </a:lnTo>
                      <a:lnTo>
                        <a:pt x="16973" y="12436"/>
                      </a:lnTo>
                      <a:lnTo>
                        <a:pt x="16355" y="12041"/>
                      </a:lnTo>
                      <a:lnTo>
                        <a:pt x="16011" y="11832"/>
                      </a:lnTo>
                      <a:lnTo>
                        <a:pt x="15690" y="11716"/>
                      </a:lnTo>
                      <a:lnTo>
                        <a:pt x="15232" y="11716"/>
                      </a:lnTo>
                      <a:lnTo>
                        <a:pt x="14843" y="11716"/>
                      </a:lnTo>
                      <a:lnTo>
                        <a:pt x="15461" y="11252"/>
                      </a:lnTo>
                      <a:lnTo>
                        <a:pt x="16126" y="10858"/>
                      </a:lnTo>
                      <a:lnTo>
                        <a:pt x="16973" y="10649"/>
                      </a:lnTo>
                      <a:lnTo>
                        <a:pt x="17798" y="10417"/>
                      </a:lnTo>
                      <a:lnTo>
                        <a:pt x="18806" y="10301"/>
                      </a:lnTo>
                      <a:lnTo>
                        <a:pt x="19653" y="10301"/>
                      </a:lnTo>
                      <a:lnTo>
                        <a:pt x="20478" y="10417"/>
                      </a:lnTo>
                      <a:lnTo>
                        <a:pt x="21256" y="10533"/>
                      </a:lnTo>
                      <a:lnTo>
                        <a:pt x="20707" y="9837"/>
                      </a:lnTo>
                      <a:lnTo>
                        <a:pt x="19859" y="9234"/>
                      </a:lnTo>
                      <a:lnTo>
                        <a:pt x="18806" y="8538"/>
                      </a:lnTo>
                      <a:lnTo>
                        <a:pt x="17637" y="8144"/>
                      </a:lnTo>
                      <a:lnTo>
                        <a:pt x="16973" y="8027"/>
                      </a:lnTo>
                      <a:lnTo>
                        <a:pt x="16355" y="7935"/>
                      </a:lnTo>
                      <a:lnTo>
                        <a:pt x="15805" y="7935"/>
                      </a:lnTo>
                      <a:lnTo>
                        <a:pt x="15118" y="8027"/>
                      </a:lnTo>
                      <a:lnTo>
                        <a:pt x="14614" y="8144"/>
                      </a:lnTo>
                      <a:lnTo>
                        <a:pt x="14064" y="8422"/>
                      </a:lnTo>
                      <a:lnTo>
                        <a:pt x="13606" y="8886"/>
                      </a:lnTo>
                      <a:lnTo>
                        <a:pt x="13217" y="9327"/>
                      </a:lnTo>
                      <a:lnTo>
                        <a:pt x="13606" y="8538"/>
                      </a:lnTo>
                      <a:lnTo>
                        <a:pt x="13950" y="7935"/>
                      </a:lnTo>
                      <a:lnTo>
                        <a:pt x="14293" y="7123"/>
                      </a:lnTo>
                      <a:lnTo>
                        <a:pt x="14499" y="6519"/>
                      </a:lnTo>
                      <a:lnTo>
                        <a:pt x="14614" y="5823"/>
                      </a:lnTo>
                      <a:lnTo>
                        <a:pt x="14614" y="5220"/>
                      </a:lnTo>
                      <a:lnTo>
                        <a:pt x="14408" y="4524"/>
                      </a:lnTo>
                      <a:lnTo>
                        <a:pt x="14064" y="3898"/>
                      </a:lnTo>
                      <a:lnTo>
                        <a:pt x="13606" y="3225"/>
                      </a:lnTo>
                      <a:lnTo>
                        <a:pt x="13331" y="2598"/>
                      </a:lnTo>
                      <a:lnTo>
                        <a:pt x="13102" y="2042"/>
                      </a:lnTo>
                      <a:lnTo>
                        <a:pt x="12896" y="1485"/>
                      </a:lnTo>
                      <a:lnTo>
                        <a:pt x="12781" y="1090"/>
                      </a:lnTo>
                      <a:lnTo>
                        <a:pt x="12667" y="626"/>
                      </a:lnTo>
                      <a:lnTo>
                        <a:pt x="12667" y="278"/>
                      </a:lnTo>
                      <a:lnTo>
                        <a:pt x="12667" y="0"/>
                      </a:lnTo>
                      <a:lnTo>
                        <a:pt x="12163" y="394"/>
                      </a:lnTo>
                      <a:lnTo>
                        <a:pt x="11728" y="974"/>
                      </a:lnTo>
                      <a:lnTo>
                        <a:pt x="11155" y="1601"/>
                      </a:lnTo>
                      <a:lnTo>
                        <a:pt x="10766" y="2390"/>
                      </a:lnTo>
                      <a:lnTo>
                        <a:pt x="10330" y="3109"/>
                      </a:lnTo>
                      <a:lnTo>
                        <a:pt x="10101" y="3898"/>
                      </a:lnTo>
                      <a:lnTo>
                        <a:pt x="9987" y="4524"/>
                      </a:lnTo>
                      <a:lnTo>
                        <a:pt x="10101" y="5220"/>
                      </a:lnTo>
                      <a:lnTo>
                        <a:pt x="10216" y="5823"/>
                      </a:lnTo>
                      <a:lnTo>
                        <a:pt x="10330" y="6403"/>
                      </a:lnTo>
                      <a:lnTo>
                        <a:pt x="10330" y="6914"/>
                      </a:lnTo>
                      <a:lnTo>
                        <a:pt x="10216" y="7471"/>
                      </a:lnTo>
                      <a:lnTo>
                        <a:pt x="10101" y="7935"/>
                      </a:lnTo>
                      <a:lnTo>
                        <a:pt x="9872" y="8329"/>
                      </a:lnTo>
                      <a:lnTo>
                        <a:pt x="9643" y="8654"/>
                      </a:lnTo>
                      <a:lnTo>
                        <a:pt x="9368" y="9002"/>
                      </a:lnTo>
                      <a:close/>
                    </a:path>
                  </a:pathLst>
                </a:custGeom>
                <a:solidFill>
                  <a:srgbClr val="0080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107763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8223" name="Group 815"/>
              <p:cNvGrpSpPr>
                <a:grpSpLocks/>
              </p:cNvGrpSpPr>
              <p:nvPr/>
            </p:nvGrpSpPr>
            <p:grpSpPr bwMode="auto">
              <a:xfrm>
                <a:off x="4464" y="2256"/>
                <a:ext cx="240" cy="288"/>
                <a:chOff x="3744" y="1920"/>
                <a:chExt cx="664" cy="696"/>
              </a:xfrm>
            </p:grpSpPr>
            <p:grpSp>
              <p:nvGrpSpPr>
                <p:cNvPr id="18224" name="Group 816"/>
                <p:cNvGrpSpPr>
                  <a:grpSpLocks/>
                </p:cNvGrpSpPr>
                <p:nvPr/>
              </p:nvGrpSpPr>
              <p:grpSpPr bwMode="auto">
                <a:xfrm rot="10650084">
                  <a:off x="3744" y="2064"/>
                  <a:ext cx="664" cy="552"/>
                  <a:chOff x="3744" y="2064"/>
                  <a:chExt cx="664" cy="552"/>
                </a:xfrm>
              </p:grpSpPr>
              <p:sp>
                <p:nvSpPr>
                  <p:cNvPr id="18225" name="Freeform 817"/>
                  <p:cNvSpPr>
                    <a:spLocks/>
                  </p:cNvSpPr>
                  <p:nvPr/>
                </p:nvSpPr>
                <p:spPr bwMode="auto">
                  <a:xfrm>
                    <a:off x="3744" y="2064"/>
                    <a:ext cx="296" cy="552"/>
                  </a:xfrm>
                  <a:custGeom>
                    <a:avLst/>
                    <a:gdLst>
                      <a:gd name="T0" fmla="*/ 296 w 296"/>
                      <a:gd name="T1" fmla="*/ 528 h 552"/>
                      <a:gd name="T2" fmla="*/ 104 w 296"/>
                      <a:gd name="T3" fmla="*/ 528 h 552"/>
                      <a:gd name="T4" fmla="*/ 8 w 296"/>
                      <a:gd name="T5" fmla="*/ 384 h 552"/>
                      <a:gd name="T6" fmla="*/ 56 w 296"/>
                      <a:gd name="T7" fmla="*/ 192 h 552"/>
                      <a:gd name="T8" fmla="*/ 200 w 296"/>
                      <a:gd name="T9" fmla="*/ 48 h 552"/>
                      <a:gd name="T10" fmla="*/ 296 w 296"/>
                      <a:gd name="T11" fmla="*/ 0 h 5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96" h="552">
                        <a:moveTo>
                          <a:pt x="296" y="528"/>
                        </a:moveTo>
                        <a:cubicBezTo>
                          <a:pt x="224" y="540"/>
                          <a:pt x="152" y="552"/>
                          <a:pt x="104" y="528"/>
                        </a:cubicBezTo>
                        <a:cubicBezTo>
                          <a:pt x="56" y="504"/>
                          <a:pt x="16" y="440"/>
                          <a:pt x="8" y="384"/>
                        </a:cubicBezTo>
                        <a:cubicBezTo>
                          <a:pt x="0" y="328"/>
                          <a:pt x="24" y="248"/>
                          <a:pt x="56" y="192"/>
                        </a:cubicBezTo>
                        <a:cubicBezTo>
                          <a:pt x="88" y="136"/>
                          <a:pt x="160" y="80"/>
                          <a:pt x="200" y="48"/>
                        </a:cubicBezTo>
                        <a:cubicBezTo>
                          <a:pt x="240" y="16"/>
                          <a:pt x="268" y="8"/>
                          <a:pt x="296" y="0"/>
                        </a:cubicBezTo>
                      </a:path>
                    </a:pathLst>
                  </a:custGeom>
                  <a:solidFill>
                    <a:srgbClr val="FF0000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8226" name="Freeform 818"/>
                  <p:cNvSpPr>
                    <a:spLocks/>
                  </p:cNvSpPr>
                  <p:nvPr/>
                </p:nvSpPr>
                <p:spPr bwMode="auto">
                  <a:xfrm flipH="1">
                    <a:off x="4032" y="2064"/>
                    <a:ext cx="376" cy="552"/>
                  </a:xfrm>
                  <a:custGeom>
                    <a:avLst/>
                    <a:gdLst>
                      <a:gd name="T0" fmla="*/ 296 w 296"/>
                      <a:gd name="T1" fmla="*/ 528 h 552"/>
                      <a:gd name="T2" fmla="*/ 104 w 296"/>
                      <a:gd name="T3" fmla="*/ 528 h 552"/>
                      <a:gd name="T4" fmla="*/ 8 w 296"/>
                      <a:gd name="T5" fmla="*/ 384 h 552"/>
                      <a:gd name="T6" fmla="*/ 56 w 296"/>
                      <a:gd name="T7" fmla="*/ 192 h 552"/>
                      <a:gd name="T8" fmla="*/ 200 w 296"/>
                      <a:gd name="T9" fmla="*/ 48 h 552"/>
                      <a:gd name="T10" fmla="*/ 296 w 296"/>
                      <a:gd name="T11" fmla="*/ 0 h 5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96" h="552">
                        <a:moveTo>
                          <a:pt x="296" y="528"/>
                        </a:moveTo>
                        <a:cubicBezTo>
                          <a:pt x="224" y="540"/>
                          <a:pt x="152" y="552"/>
                          <a:pt x="104" y="528"/>
                        </a:cubicBezTo>
                        <a:cubicBezTo>
                          <a:pt x="56" y="504"/>
                          <a:pt x="16" y="440"/>
                          <a:pt x="8" y="384"/>
                        </a:cubicBezTo>
                        <a:cubicBezTo>
                          <a:pt x="0" y="328"/>
                          <a:pt x="24" y="248"/>
                          <a:pt x="56" y="192"/>
                        </a:cubicBezTo>
                        <a:cubicBezTo>
                          <a:pt x="88" y="136"/>
                          <a:pt x="160" y="80"/>
                          <a:pt x="200" y="48"/>
                        </a:cubicBezTo>
                        <a:cubicBezTo>
                          <a:pt x="240" y="16"/>
                          <a:pt x="268" y="8"/>
                          <a:pt x="296" y="0"/>
                        </a:cubicBezTo>
                      </a:path>
                    </a:pathLst>
                  </a:custGeom>
                  <a:solidFill>
                    <a:srgbClr val="FF0000"/>
                  </a:solidFill>
                  <a:ln w="12700" cap="flat" cmpd="sng">
                    <a:solidFill>
                      <a:srgbClr val="00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07061" fontAlgn="base" hangingPunct="0">
                      <a:lnSpc>
                        <a:spcPct val="93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</a:pPr>
                    <a:endParaRPr lang="ru-RU" smtClean="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18227" name="Freeform 819"/>
                <p:cNvSpPr>
                  <a:spLocks/>
                </p:cNvSpPr>
                <p:nvPr/>
              </p:nvSpPr>
              <p:spPr bwMode="auto">
                <a:xfrm flipV="1">
                  <a:off x="4128" y="2208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228" name="Freeform 820"/>
                <p:cNvSpPr>
                  <a:spLocks/>
                </p:cNvSpPr>
                <p:nvPr/>
              </p:nvSpPr>
              <p:spPr bwMode="auto">
                <a:xfrm flipV="1">
                  <a:off x="3888" y="216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229" name="Freeform 821"/>
                <p:cNvSpPr>
                  <a:spLocks/>
                </p:cNvSpPr>
                <p:nvPr/>
              </p:nvSpPr>
              <p:spPr bwMode="auto">
                <a:xfrm flipV="1">
                  <a:off x="3936" y="2208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230" name="Freeform 822"/>
                <p:cNvSpPr>
                  <a:spLocks/>
                </p:cNvSpPr>
                <p:nvPr/>
              </p:nvSpPr>
              <p:spPr bwMode="auto">
                <a:xfrm flipV="1">
                  <a:off x="4032" y="225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231" name="Freeform 823"/>
                <p:cNvSpPr>
                  <a:spLocks/>
                </p:cNvSpPr>
                <p:nvPr/>
              </p:nvSpPr>
              <p:spPr bwMode="auto">
                <a:xfrm flipV="1">
                  <a:off x="3984" y="2352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232" name="Freeform 824"/>
                <p:cNvSpPr>
                  <a:spLocks/>
                </p:cNvSpPr>
                <p:nvPr/>
              </p:nvSpPr>
              <p:spPr bwMode="auto">
                <a:xfrm flipV="1">
                  <a:off x="3936" y="240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233" name="Freeform 825"/>
                <p:cNvSpPr>
                  <a:spLocks/>
                </p:cNvSpPr>
                <p:nvPr/>
              </p:nvSpPr>
              <p:spPr bwMode="auto">
                <a:xfrm flipV="1">
                  <a:off x="3984" y="2448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234" name="Freeform 826"/>
                <p:cNvSpPr>
                  <a:spLocks/>
                </p:cNvSpPr>
                <p:nvPr/>
              </p:nvSpPr>
              <p:spPr bwMode="auto">
                <a:xfrm flipV="1">
                  <a:off x="4080" y="249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235" name="Freeform 827"/>
                <p:cNvSpPr>
                  <a:spLocks/>
                </p:cNvSpPr>
                <p:nvPr/>
              </p:nvSpPr>
              <p:spPr bwMode="auto">
                <a:xfrm flipV="1">
                  <a:off x="3840" y="225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236" name="Freeform 828"/>
                <p:cNvSpPr>
                  <a:spLocks/>
                </p:cNvSpPr>
                <p:nvPr/>
              </p:nvSpPr>
              <p:spPr bwMode="auto">
                <a:xfrm flipV="1">
                  <a:off x="3888" y="2304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237" name="Freeform 829"/>
                <p:cNvSpPr>
                  <a:spLocks/>
                </p:cNvSpPr>
                <p:nvPr/>
              </p:nvSpPr>
              <p:spPr bwMode="auto">
                <a:xfrm flipH="1" flipV="1">
                  <a:off x="4080" y="240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238" name="Freeform 830"/>
                <p:cNvSpPr>
                  <a:spLocks/>
                </p:cNvSpPr>
                <p:nvPr/>
              </p:nvSpPr>
              <p:spPr bwMode="auto">
                <a:xfrm flipH="1" flipV="1">
                  <a:off x="4176" y="240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239" name="Freeform 831"/>
                <p:cNvSpPr>
                  <a:spLocks/>
                </p:cNvSpPr>
                <p:nvPr/>
              </p:nvSpPr>
              <p:spPr bwMode="auto">
                <a:xfrm flipH="1" flipV="1">
                  <a:off x="4128" y="2304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240" name="Freeform 832"/>
                <p:cNvSpPr>
                  <a:spLocks/>
                </p:cNvSpPr>
                <p:nvPr/>
              </p:nvSpPr>
              <p:spPr bwMode="auto">
                <a:xfrm flipH="1" flipV="1">
                  <a:off x="4224" y="2256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241" name="Freeform 833"/>
                <p:cNvSpPr>
                  <a:spLocks/>
                </p:cNvSpPr>
                <p:nvPr/>
              </p:nvSpPr>
              <p:spPr bwMode="auto">
                <a:xfrm flipH="1" flipV="1">
                  <a:off x="4224" y="2160"/>
                  <a:ext cx="48" cy="48"/>
                </a:xfrm>
                <a:custGeom>
                  <a:avLst/>
                  <a:gdLst>
                    <a:gd name="T0" fmla="*/ 0 w 192"/>
                    <a:gd name="T1" fmla="*/ 288 h 288"/>
                    <a:gd name="T2" fmla="*/ 192 w 192"/>
                    <a:gd name="T3" fmla="*/ 288 h 288"/>
                    <a:gd name="T4" fmla="*/ 48 w 192"/>
                    <a:gd name="T5" fmla="*/ 0 h 288"/>
                    <a:gd name="T6" fmla="*/ 0 w 192"/>
                    <a:gd name="T7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2" h="288">
                      <a:moveTo>
                        <a:pt x="0" y="288"/>
                      </a:moveTo>
                      <a:lnTo>
                        <a:pt x="192" y="288"/>
                      </a:lnTo>
                      <a:lnTo>
                        <a:pt x="48" y="0"/>
                      </a:lnTo>
                      <a:lnTo>
                        <a:pt x="0" y="288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242" name="plant"/>
                <p:cNvSpPr>
                  <a:spLocks noEditPoints="1" noChangeArrowheads="1"/>
                </p:cNvSpPr>
                <p:nvPr/>
              </p:nvSpPr>
              <p:spPr bwMode="auto">
                <a:xfrm>
                  <a:off x="3888" y="1920"/>
                  <a:ext cx="378" cy="234"/>
                </a:xfrm>
                <a:custGeom>
                  <a:avLst/>
                  <a:gdLst>
                    <a:gd name="T0" fmla="*/ 0 w 21600"/>
                    <a:gd name="T1" fmla="*/ 0 h 21600"/>
                    <a:gd name="T2" fmla="*/ 10800 w 21600"/>
                    <a:gd name="T3" fmla="*/ 0 h 21600"/>
                    <a:gd name="T4" fmla="*/ 21600 w 21600"/>
                    <a:gd name="T5" fmla="*/ 0 h 21600"/>
                    <a:gd name="T6" fmla="*/ 21600 w 21600"/>
                    <a:gd name="T7" fmla="*/ 10800 h 21600"/>
                    <a:gd name="T8" fmla="*/ 21600 w 21600"/>
                    <a:gd name="T9" fmla="*/ 21600 h 21600"/>
                    <a:gd name="T10" fmla="*/ 10800 w 21600"/>
                    <a:gd name="T11" fmla="*/ 21600 h 21600"/>
                    <a:gd name="T12" fmla="*/ 0 w 21600"/>
                    <a:gd name="T13" fmla="*/ 21600 h 21600"/>
                    <a:gd name="T14" fmla="*/ 0 w 21600"/>
                    <a:gd name="T15" fmla="*/ 10800 h 21600"/>
                    <a:gd name="T16" fmla="*/ 7100 w 21600"/>
                    <a:gd name="T17" fmla="*/ 10092 h 21600"/>
                    <a:gd name="T18" fmla="*/ 14545 w 21600"/>
                    <a:gd name="T19" fmla="*/ 13573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9368" y="9002"/>
                      </a:moveTo>
                      <a:lnTo>
                        <a:pt x="9254" y="8422"/>
                      </a:lnTo>
                      <a:lnTo>
                        <a:pt x="9139" y="7935"/>
                      </a:lnTo>
                      <a:lnTo>
                        <a:pt x="8819" y="7355"/>
                      </a:lnTo>
                      <a:lnTo>
                        <a:pt x="8475" y="6728"/>
                      </a:lnTo>
                      <a:lnTo>
                        <a:pt x="8040" y="6287"/>
                      </a:lnTo>
                      <a:lnTo>
                        <a:pt x="7421" y="5707"/>
                      </a:lnTo>
                      <a:lnTo>
                        <a:pt x="6574" y="5429"/>
                      </a:lnTo>
                      <a:lnTo>
                        <a:pt x="5452" y="5313"/>
                      </a:lnTo>
                      <a:lnTo>
                        <a:pt x="4856" y="5220"/>
                      </a:lnTo>
                      <a:lnTo>
                        <a:pt x="4169" y="5220"/>
                      </a:lnTo>
                      <a:lnTo>
                        <a:pt x="3665" y="5104"/>
                      </a:lnTo>
                      <a:lnTo>
                        <a:pt x="3001" y="4872"/>
                      </a:lnTo>
                      <a:lnTo>
                        <a:pt x="2497" y="4756"/>
                      </a:lnTo>
                      <a:lnTo>
                        <a:pt x="2062" y="4408"/>
                      </a:lnTo>
                      <a:lnTo>
                        <a:pt x="1603" y="4083"/>
                      </a:lnTo>
                      <a:lnTo>
                        <a:pt x="1283" y="3689"/>
                      </a:lnTo>
                      <a:lnTo>
                        <a:pt x="1283" y="4315"/>
                      </a:lnTo>
                      <a:lnTo>
                        <a:pt x="1489" y="5104"/>
                      </a:lnTo>
                      <a:lnTo>
                        <a:pt x="1832" y="6055"/>
                      </a:lnTo>
                      <a:lnTo>
                        <a:pt x="2382" y="6914"/>
                      </a:lnTo>
                      <a:lnTo>
                        <a:pt x="2680" y="7471"/>
                      </a:lnTo>
                      <a:lnTo>
                        <a:pt x="3115" y="7935"/>
                      </a:lnTo>
                      <a:lnTo>
                        <a:pt x="3573" y="8213"/>
                      </a:lnTo>
                      <a:lnTo>
                        <a:pt x="4077" y="8654"/>
                      </a:lnTo>
                      <a:lnTo>
                        <a:pt x="4627" y="9002"/>
                      </a:lnTo>
                      <a:lnTo>
                        <a:pt x="5245" y="9234"/>
                      </a:lnTo>
                      <a:lnTo>
                        <a:pt x="6024" y="9443"/>
                      </a:lnTo>
                      <a:lnTo>
                        <a:pt x="6757" y="9628"/>
                      </a:lnTo>
                      <a:lnTo>
                        <a:pt x="5177" y="10069"/>
                      </a:lnTo>
                      <a:lnTo>
                        <a:pt x="3963" y="10649"/>
                      </a:lnTo>
                      <a:lnTo>
                        <a:pt x="3344" y="11044"/>
                      </a:lnTo>
                      <a:lnTo>
                        <a:pt x="2886" y="11600"/>
                      </a:lnTo>
                      <a:lnTo>
                        <a:pt x="2497" y="12041"/>
                      </a:lnTo>
                      <a:lnTo>
                        <a:pt x="1947" y="12343"/>
                      </a:lnTo>
                      <a:lnTo>
                        <a:pt x="1168" y="12668"/>
                      </a:lnTo>
                      <a:lnTo>
                        <a:pt x="0" y="12900"/>
                      </a:lnTo>
                      <a:lnTo>
                        <a:pt x="435" y="13248"/>
                      </a:lnTo>
                      <a:lnTo>
                        <a:pt x="779" y="13456"/>
                      </a:lnTo>
                      <a:lnTo>
                        <a:pt x="1283" y="13642"/>
                      </a:lnTo>
                      <a:lnTo>
                        <a:pt x="1718" y="13758"/>
                      </a:lnTo>
                      <a:lnTo>
                        <a:pt x="2680" y="13851"/>
                      </a:lnTo>
                      <a:lnTo>
                        <a:pt x="3573" y="13758"/>
                      </a:lnTo>
                      <a:lnTo>
                        <a:pt x="4512" y="13526"/>
                      </a:lnTo>
                      <a:lnTo>
                        <a:pt x="5360" y="13248"/>
                      </a:lnTo>
                      <a:lnTo>
                        <a:pt x="6139" y="12900"/>
                      </a:lnTo>
                      <a:lnTo>
                        <a:pt x="6757" y="12552"/>
                      </a:lnTo>
                      <a:lnTo>
                        <a:pt x="6459" y="13132"/>
                      </a:lnTo>
                      <a:lnTo>
                        <a:pt x="6139" y="13642"/>
                      </a:lnTo>
                      <a:lnTo>
                        <a:pt x="5910" y="14199"/>
                      </a:lnTo>
                      <a:lnTo>
                        <a:pt x="5681" y="14663"/>
                      </a:lnTo>
                      <a:lnTo>
                        <a:pt x="5681" y="15150"/>
                      </a:lnTo>
                      <a:lnTo>
                        <a:pt x="5681" y="15730"/>
                      </a:lnTo>
                      <a:lnTo>
                        <a:pt x="5681" y="16241"/>
                      </a:lnTo>
                      <a:lnTo>
                        <a:pt x="5795" y="16913"/>
                      </a:lnTo>
                      <a:lnTo>
                        <a:pt x="5910" y="17586"/>
                      </a:lnTo>
                      <a:lnTo>
                        <a:pt x="5910" y="18213"/>
                      </a:lnTo>
                      <a:lnTo>
                        <a:pt x="5795" y="18885"/>
                      </a:lnTo>
                      <a:lnTo>
                        <a:pt x="5566" y="19396"/>
                      </a:lnTo>
                      <a:lnTo>
                        <a:pt x="5245" y="19976"/>
                      </a:lnTo>
                      <a:lnTo>
                        <a:pt x="4971" y="20370"/>
                      </a:lnTo>
                      <a:lnTo>
                        <a:pt x="4512" y="20811"/>
                      </a:lnTo>
                      <a:lnTo>
                        <a:pt x="4077" y="21043"/>
                      </a:lnTo>
                      <a:lnTo>
                        <a:pt x="5177" y="20927"/>
                      </a:lnTo>
                      <a:lnTo>
                        <a:pt x="6253" y="20486"/>
                      </a:lnTo>
                      <a:lnTo>
                        <a:pt x="7421" y="19976"/>
                      </a:lnTo>
                      <a:lnTo>
                        <a:pt x="8361" y="19187"/>
                      </a:lnTo>
                      <a:lnTo>
                        <a:pt x="8819" y="18769"/>
                      </a:lnTo>
                      <a:lnTo>
                        <a:pt x="9139" y="18213"/>
                      </a:lnTo>
                      <a:lnTo>
                        <a:pt x="9437" y="17772"/>
                      </a:lnTo>
                      <a:lnTo>
                        <a:pt x="9643" y="17261"/>
                      </a:lnTo>
                      <a:lnTo>
                        <a:pt x="9872" y="16681"/>
                      </a:lnTo>
                      <a:lnTo>
                        <a:pt x="9872" y="16171"/>
                      </a:lnTo>
                      <a:lnTo>
                        <a:pt x="9872" y="15614"/>
                      </a:lnTo>
                      <a:lnTo>
                        <a:pt x="9758" y="15057"/>
                      </a:lnTo>
                      <a:lnTo>
                        <a:pt x="10216" y="15498"/>
                      </a:lnTo>
                      <a:lnTo>
                        <a:pt x="10537" y="16241"/>
                      </a:lnTo>
                      <a:lnTo>
                        <a:pt x="10834" y="17145"/>
                      </a:lnTo>
                      <a:lnTo>
                        <a:pt x="11041" y="18213"/>
                      </a:lnTo>
                      <a:lnTo>
                        <a:pt x="11155" y="19187"/>
                      </a:lnTo>
                      <a:lnTo>
                        <a:pt x="11155" y="20185"/>
                      </a:lnTo>
                      <a:lnTo>
                        <a:pt x="11155" y="20579"/>
                      </a:lnTo>
                      <a:lnTo>
                        <a:pt x="11041" y="21043"/>
                      </a:lnTo>
                      <a:lnTo>
                        <a:pt x="10926" y="21391"/>
                      </a:lnTo>
                      <a:lnTo>
                        <a:pt x="10766" y="21600"/>
                      </a:lnTo>
                      <a:lnTo>
                        <a:pt x="11499" y="21484"/>
                      </a:lnTo>
                      <a:lnTo>
                        <a:pt x="12323" y="21043"/>
                      </a:lnTo>
                      <a:lnTo>
                        <a:pt x="13102" y="20370"/>
                      </a:lnTo>
                      <a:lnTo>
                        <a:pt x="13606" y="19628"/>
                      </a:lnTo>
                      <a:lnTo>
                        <a:pt x="13950" y="19071"/>
                      </a:lnTo>
                      <a:lnTo>
                        <a:pt x="14064" y="18677"/>
                      </a:lnTo>
                      <a:lnTo>
                        <a:pt x="14179" y="18097"/>
                      </a:lnTo>
                      <a:lnTo>
                        <a:pt x="14293" y="17586"/>
                      </a:lnTo>
                      <a:lnTo>
                        <a:pt x="14179" y="16913"/>
                      </a:lnTo>
                      <a:lnTo>
                        <a:pt x="14064" y="16241"/>
                      </a:lnTo>
                      <a:lnTo>
                        <a:pt x="13835" y="15614"/>
                      </a:lnTo>
                      <a:lnTo>
                        <a:pt x="13560" y="14872"/>
                      </a:lnTo>
                      <a:lnTo>
                        <a:pt x="13950" y="14941"/>
                      </a:lnTo>
                      <a:lnTo>
                        <a:pt x="14408" y="15150"/>
                      </a:lnTo>
                      <a:lnTo>
                        <a:pt x="14843" y="15266"/>
                      </a:lnTo>
                      <a:lnTo>
                        <a:pt x="15232" y="15614"/>
                      </a:lnTo>
                      <a:lnTo>
                        <a:pt x="15576" y="15846"/>
                      </a:lnTo>
                      <a:lnTo>
                        <a:pt x="15897" y="16171"/>
                      </a:lnTo>
                      <a:lnTo>
                        <a:pt x="16126" y="16473"/>
                      </a:lnTo>
                      <a:lnTo>
                        <a:pt x="16240" y="16913"/>
                      </a:lnTo>
                      <a:lnTo>
                        <a:pt x="16515" y="17261"/>
                      </a:lnTo>
                      <a:lnTo>
                        <a:pt x="17088" y="17586"/>
                      </a:lnTo>
                      <a:lnTo>
                        <a:pt x="17798" y="17865"/>
                      </a:lnTo>
                      <a:lnTo>
                        <a:pt x="18576" y="18097"/>
                      </a:lnTo>
                      <a:lnTo>
                        <a:pt x="19424" y="18213"/>
                      </a:lnTo>
                      <a:lnTo>
                        <a:pt x="20317" y="18213"/>
                      </a:lnTo>
                      <a:lnTo>
                        <a:pt x="21050" y="18213"/>
                      </a:lnTo>
                      <a:lnTo>
                        <a:pt x="21600" y="17865"/>
                      </a:lnTo>
                      <a:lnTo>
                        <a:pt x="21165" y="17656"/>
                      </a:lnTo>
                      <a:lnTo>
                        <a:pt x="20592" y="17470"/>
                      </a:lnTo>
                      <a:lnTo>
                        <a:pt x="20088" y="17029"/>
                      </a:lnTo>
                      <a:lnTo>
                        <a:pt x="19653" y="16681"/>
                      </a:lnTo>
                      <a:lnTo>
                        <a:pt x="19195" y="16241"/>
                      </a:lnTo>
                      <a:lnTo>
                        <a:pt x="18920" y="15962"/>
                      </a:lnTo>
                      <a:lnTo>
                        <a:pt x="18576" y="15498"/>
                      </a:lnTo>
                      <a:lnTo>
                        <a:pt x="18576" y="15057"/>
                      </a:lnTo>
                      <a:lnTo>
                        <a:pt x="18485" y="14756"/>
                      </a:lnTo>
                      <a:lnTo>
                        <a:pt x="18256" y="14199"/>
                      </a:lnTo>
                      <a:lnTo>
                        <a:pt x="17912" y="13526"/>
                      </a:lnTo>
                      <a:lnTo>
                        <a:pt x="17523" y="13016"/>
                      </a:lnTo>
                      <a:lnTo>
                        <a:pt x="16973" y="12436"/>
                      </a:lnTo>
                      <a:lnTo>
                        <a:pt x="16355" y="12041"/>
                      </a:lnTo>
                      <a:lnTo>
                        <a:pt x="16011" y="11832"/>
                      </a:lnTo>
                      <a:lnTo>
                        <a:pt x="15690" y="11716"/>
                      </a:lnTo>
                      <a:lnTo>
                        <a:pt x="15232" y="11716"/>
                      </a:lnTo>
                      <a:lnTo>
                        <a:pt x="14843" y="11716"/>
                      </a:lnTo>
                      <a:lnTo>
                        <a:pt x="15461" y="11252"/>
                      </a:lnTo>
                      <a:lnTo>
                        <a:pt x="16126" y="10858"/>
                      </a:lnTo>
                      <a:lnTo>
                        <a:pt x="16973" y="10649"/>
                      </a:lnTo>
                      <a:lnTo>
                        <a:pt x="17798" y="10417"/>
                      </a:lnTo>
                      <a:lnTo>
                        <a:pt x="18806" y="10301"/>
                      </a:lnTo>
                      <a:lnTo>
                        <a:pt x="19653" y="10301"/>
                      </a:lnTo>
                      <a:lnTo>
                        <a:pt x="20478" y="10417"/>
                      </a:lnTo>
                      <a:lnTo>
                        <a:pt x="21256" y="10533"/>
                      </a:lnTo>
                      <a:lnTo>
                        <a:pt x="20707" y="9837"/>
                      </a:lnTo>
                      <a:lnTo>
                        <a:pt x="19859" y="9234"/>
                      </a:lnTo>
                      <a:lnTo>
                        <a:pt x="18806" y="8538"/>
                      </a:lnTo>
                      <a:lnTo>
                        <a:pt x="17637" y="8144"/>
                      </a:lnTo>
                      <a:lnTo>
                        <a:pt x="16973" y="8027"/>
                      </a:lnTo>
                      <a:lnTo>
                        <a:pt x="16355" y="7935"/>
                      </a:lnTo>
                      <a:lnTo>
                        <a:pt x="15805" y="7935"/>
                      </a:lnTo>
                      <a:lnTo>
                        <a:pt x="15118" y="8027"/>
                      </a:lnTo>
                      <a:lnTo>
                        <a:pt x="14614" y="8144"/>
                      </a:lnTo>
                      <a:lnTo>
                        <a:pt x="14064" y="8422"/>
                      </a:lnTo>
                      <a:lnTo>
                        <a:pt x="13606" y="8886"/>
                      </a:lnTo>
                      <a:lnTo>
                        <a:pt x="13217" y="9327"/>
                      </a:lnTo>
                      <a:lnTo>
                        <a:pt x="13606" y="8538"/>
                      </a:lnTo>
                      <a:lnTo>
                        <a:pt x="13950" y="7935"/>
                      </a:lnTo>
                      <a:lnTo>
                        <a:pt x="14293" y="7123"/>
                      </a:lnTo>
                      <a:lnTo>
                        <a:pt x="14499" y="6519"/>
                      </a:lnTo>
                      <a:lnTo>
                        <a:pt x="14614" y="5823"/>
                      </a:lnTo>
                      <a:lnTo>
                        <a:pt x="14614" y="5220"/>
                      </a:lnTo>
                      <a:lnTo>
                        <a:pt x="14408" y="4524"/>
                      </a:lnTo>
                      <a:lnTo>
                        <a:pt x="14064" y="3898"/>
                      </a:lnTo>
                      <a:lnTo>
                        <a:pt x="13606" y="3225"/>
                      </a:lnTo>
                      <a:lnTo>
                        <a:pt x="13331" y="2598"/>
                      </a:lnTo>
                      <a:lnTo>
                        <a:pt x="13102" y="2042"/>
                      </a:lnTo>
                      <a:lnTo>
                        <a:pt x="12896" y="1485"/>
                      </a:lnTo>
                      <a:lnTo>
                        <a:pt x="12781" y="1090"/>
                      </a:lnTo>
                      <a:lnTo>
                        <a:pt x="12667" y="626"/>
                      </a:lnTo>
                      <a:lnTo>
                        <a:pt x="12667" y="278"/>
                      </a:lnTo>
                      <a:lnTo>
                        <a:pt x="12667" y="0"/>
                      </a:lnTo>
                      <a:lnTo>
                        <a:pt x="12163" y="394"/>
                      </a:lnTo>
                      <a:lnTo>
                        <a:pt x="11728" y="974"/>
                      </a:lnTo>
                      <a:lnTo>
                        <a:pt x="11155" y="1601"/>
                      </a:lnTo>
                      <a:lnTo>
                        <a:pt x="10766" y="2390"/>
                      </a:lnTo>
                      <a:lnTo>
                        <a:pt x="10330" y="3109"/>
                      </a:lnTo>
                      <a:lnTo>
                        <a:pt x="10101" y="3898"/>
                      </a:lnTo>
                      <a:lnTo>
                        <a:pt x="9987" y="4524"/>
                      </a:lnTo>
                      <a:lnTo>
                        <a:pt x="10101" y="5220"/>
                      </a:lnTo>
                      <a:lnTo>
                        <a:pt x="10216" y="5823"/>
                      </a:lnTo>
                      <a:lnTo>
                        <a:pt x="10330" y="6403"/>
                      </a:lnTo>
                      <a:lnTo>
                        <a:pt x="10330" y="6914"/>
                      </a:lnTo>
                      <a:lnTo>
                        <a:pt x="10216" y="7471"/>
                      </a:lnTo>
                      <a:lnTo>
                        <a:pt x="10101" y="7935"/>
                      </a:lnTo>
                      <a:lnTo>
                        <a:pt x="9872" y="8329"/>
                      </a:lnTo>
                      <a:lnTo>
                        <a:pt x="9643" y="8654"/>
                      </a:lnTo>
                      <a:lnTo>
                        <a:pt x="9368" y="9002"/>
                      </a:lnTo>
                      <a:close/>
                    </a:path>
                  </a:pathLst>
                </a:custGeom>
                <a:solidFill>
                  <a:srgbClr val="0080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107763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061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18243" name="Freeform 835"/>
              <p:cNvSpPr>
                <a:spLocks/>
              </p:cNvSpPr>
              <p:nvPr/>
            </p:nvSpPr>
            <p:spPr bwMode="auto">
              <a:xfrm rot="2801507">
                <a:off x="3999" y="2346"/>
                <a:ext cx="225" cy="130"/>
              </a:xfrm>
              <a:custGeom>
                <a:avLst/>
                <a:gdLst>
                  <a:gd name="T0" fmla="*/ 0 w 507"/>
                  <a:gd name="T1" fmla="*/ 240 h 352"/>
                  <a:gd name="T2" fmla="*/ 336 w 507"/>
                  <a:gd name="T3" fmla="*/ 320 h 352"/>
                  <a:gd name="T4" fmla="*/ 496 w 507"/>
                  <a:gd name="T5" fmla="*/ 48 h 352"/>
                  <a:gd name="T6" fmla="*/ 400 w 507"/>
                  <a:gd name="T7" fmla="*/ 32 h 352"/>
                  <a:gd name="T8" fmla="*/ 288 w 507"/>
                  <a:gd name="T9" fmla="*/ 32 h 352"/>
                  <a:gd name="T10" fmla="*/ 96 w 507"/>
                  <a:gd name="T11" fmla="*/ 80 h 352"/>
                  <a:gd name="T12" fmla="*/ 48 w 507"/>
                  <a:gd name="T13" fmla="*/ 176 h 352"/>
                  <a:gd name="T14" fmla="*/ 0 w 507"/>
                  <a:gd name="T15" fmla="*/ 224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7" h="352">
                    <a:moveTo>
                      <a:pt x="0" y="240"/>
                    </a:moveTo>
                    <a:cubicBezTo>
                      <a:pt x="56" y="251"/>
                      <a:pt x="253" y="352"/>
                      <a:pt x="336" y="320"/>
                    </a:cubicBezTo>
                    <a:cubicBezTo>
                      <a:pt x="419" y="288"/>
                      <a:pt x="485" y="96"/>
                      <a:pt x="496" y="48"/>
                    </a:cubicBezTo>
                    <a:cubicBezTo>
                      <a:pt x="507" y="0"/>
                      <a:pt x="435" y="35"/>
                      <a:pt x="400" y="32"/>
                    </a:cubicBezTo>
                    <a:cubicBezTo>
                      <a:pt x="365" y="29"/>
                      <a:pt x="339" y="24"/>
                      <a:pt x="288" y="32"/>
                    </a:cubicBezTo>
                    <a:cubicBezTo>
                      <a:pt x="237" y="40"/>
                      <a:pt x="136" y="56"/>
                      <a:pt x="96" y="80"/>
                    </a:cubicBezTo>
                    <a:cubicBezTo>
                      <a:pt x="56" y="104"/>
                      <a:pt x="64" y="152"/>
                      <a:pt x="48" y="176"/>
                    </a:cubicBezTo>
                    <a:cubicBezTo>
                      <a:pt x="32" y="200"/>
                      <a:pt x="16" y="212"/>
                      <a:pt x="0" y="224"/>
                    </a:cubicBezTo>
                  </a:path>
                </a:pathLst>
              </a:custGeom>
              <a:solidFill>
                <a:srgbClr val="33CC33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8244" name="Freeform 836"/>
              <p:cNvSpPr>
                <a:spLocks/>
              </p:cNvSpPr>
              <p:nvPr/>
            </p:nvSpPr>
            <p:spPr bwMode="auto">
              <a:xfrm rot="2801507">
                <a:off x="3984" y="2592"/>
                <a:ext cx="225" cy="130"/>
              </a:xfrm>
              <a:custGeom>
                <a:avLst/>
                <a:gdLst>
                  <a:gd name="T0" fmla="*/ 0 w 507"/>
                  <a:gd name="T1" fmla="*/ 240 h 352"/>
                  <a:gd name="T2" fmla="*/ 336 w 507"/>
                  <a:gd name="T3" fmla="*/ 320 h 352"/>
                  <a:gd name="T4" fmla="*/ 496 w 507"/>
                  <a:gd name="T5" fmla="*/ 48 h 352"/>
                  <a:gd name="T6" fmla="*/ 400 w 507"/>
                  <a:gd name="T7" fmla="*/ 32 h 352"/>
                  <a:gd name="T8" fmla="*/ 288 w 507"/>
                  <a:gd name="T9" fmla="*/ 32 h 352"/>
                  <a:gd name="T10" fmla="*/ 96 w 507"/>
                  <a:gd name="T11" fmla="*/ 80 h 352"/>
                  <a:gd name="T12" fmla="*/ 48 w 507"/>
                  <a:gd name="T13" fmla="*/ 176 h 352"/>
                  <a:gd name="T14" fmla="*/ 0 w 507"/>
                  <a:gd name="T15" fmla="*/ 224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7" h="352">
                    <a:moveTo>
                      <a:pt x="0" y="240"/>
                    </a:moveTo>
                    <a:cubicBezTo>
                      <a:pt x="56" y="251"/>
                      <a:pt x="253" y="352"/>
                      <a:pt x="336" y="320"/>
                    </a:cubicBezTo>
                    <a:cubicBezTo>
                      <a:pt x="419" y="288"/>
                      <a:pt x="485" y="96"/>
                      <a:pt x="496" y="48"/>
                    </a:cubicBezTo>
                    <a:cubicBezTo>
                      <a:pt x="507" y="0"/>
                      <a:pt x="435" y="35"/>
                      <a:pt x="400" y="32"/>
                    </a:cubicBezTo>
                    <a:cubicBezTo>
                      <a:pt x="365" y="29"/>
                      <a:pt x="339" y="24"/>
                      <a:pt x="288" y="32"/>
                    </a:cubicBezTo>
                    <a:cubicBezTo>
                      <a:pt x="237" y="40"/>
                      <a:pt x="136" y="56"/>
                      <a:pt x="96" y="80"/>
                    </a:cubicBezTo>
                    <a:cubicBezTo>
                      <a:pt x="56" y="104"/>
                      <a:pt x="64" y="152"/>
                      <a:pt x="48" y="176"/>
                    </a:cubicBezTo>
                    <a:cubicBezTo>
                      <a:pt x="32" y="200"/>
                      <a:pt x="16" y="212"/>
                      <a:pt x="0" y="224"/>
                    </a:cubicBezTo>
                  </a:path>
                </a:pathLst>
              </a:custGeom>
              <a:solidFill>
                <a:srgbClr val="33CC33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8245" name="Freeform 837"/>
              <p:cNvSpPr>
                <a:spLocks/>
              </p:cNvSpPr>
              <p:nvPr/>
            </p:nvSpPr>
            <p:spPr bwMode="auto">
              <a:xfrm rot="9276658">
                <a:off x="4176" y="2544"/>
                <a:ext cx="225" cy="130"/>
              </a:xfrm>
              <a:custGeom>
                <a:avLst/>
                <a:gdLst>
                  <a:gd name="T0" fmla="*/ 0 w 507"/>
                  <a:gd name="T1" fmla="*/ 240 h 352"/>
                  <a:gd name="T2" fmla="*/ 336 w 507"/>
                  <a:gd name="T3" fmla="*/ 320 h 352"/>
                  <a:gd name="T4" fmla="*/ 496 w 507"/>
                  <a:gd name="T5" fmla="*/ 48 h 352"/>
                  <a:gd name="T6" fmla="*/ 400 w 507"/>
                  <a:gd name="T7" fmla="*/ 32 h 352"/>
                  <a:gd name="T8" fmla="*/ 288 w 507"/>
                  <a:gd name="T9" fmla="*/ 32 h 352"/>
                  <a:gd name="T10" fmla="*/ 96 w 507"/>
                  <a:gd name="T11" fmla="*/ 80 h 352"/>
                  <a:gd name="T12" fmla="*/ 48 w 507"/>
                  <a:gd name="T13" fmla="*/ 176 h 352"/>
                  <a:gd name="T14" fmla="*/ 0 w 507"/>
                  <a:gd name="T15" fmla="*/ 224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7" h="352">
                    <a:moveTo>
                      <a:pt x="0" y="240"/>
                    </a:moveTo>
                    <a:cubicBezTo>
                      <a:pt x="56" y="251"/>
                      <a:pt x="253" y="352"/>
                      <a:pt x="336" y="320"/>
                    </a:cubicBezTo>
                    <a:cubicBezTo>
                      <a:pt x="419" y="288"/>
                      <a:pt x="485" y="96"/>
                      <a:pt x="496" y="48"/>
                    </a:cubicBezTo>
                    <a:cubicBezTo>
                      <a:pt x="507" y="0"/>
                      <a:pt x="435" y="35"/>
                      <a:pt x="400" y="32"/>
                    </a:cubicBezTo>
                    <a:cubicBezTo>
                      <a:pt x="365" y="29"/>
                      <a:pt x="339" y="24"/>
                      <a:pt x="288" y="32"/>
                    </a:cubicBezTo>
                    <a:cubicBezTo>
                      <a:pt x="237" y="40"/>
                      <a:pt x="136" y="56"/>
                      <a:pt x="96" y="80"/>
                    </a:cubicBezTo>
                    <a:cubicBezTo>
                      <a:pt x="56" y="104"/>
                      <a:pt x="64" y="152"/>
                      <a:pt x="48" y="176"/>
                    </a:cubicBezTo>
                    <a:cubicBezTo>
                      <a:pt x="32" y="200"/>
                      <a:pt x="16" y="212"/>
                      <a:pt x="0" y="224"/>
                    </a:cubicBezTo>
                  </a:path>
                </a:pathLst>
              </a:custGeom>
              <a:solidFill>
                <a:srgbClr val="33CC33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061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="" xmlns:p14="http://schemas.microsoft.com/office/powerpoint/2010/main" val="4260965108"/>
      </p:ext>
    </p:extLst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7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7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7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759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75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759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75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759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75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759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759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76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76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76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764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76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764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76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764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76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764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764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6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7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7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7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77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77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77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77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77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77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77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77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7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05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0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05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0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05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0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05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05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0" y="2449699"/>
            <a:ext cx="1036800" cy="1589927"/>
            <a:chOff x="3312" y="2640"/>
            <a:chExt cx="806" cy="1187"/>
          </a:xfrm>
        </p:grpSpPr>
        <p:pic>
          <p:nvPicPr>
            <p:cNvPr id="4099" name="Picture 3" descr="girl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2" y="2640"/>
              <a:ext cx="806" cy="1187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00" name="Freeform 4"/>
            <p:cNvSpPr>
              <a:spLocks/>
            </p:cNvSpPr>
            <p:nvPr/>
          </p:nvSpPr>
          <p:spPr bwMode="auto">
            <a:xfrm>
              <a:off x="3442" y="3360"/>
              <a:ext cx="562" cy="252"/>
            </a:xfrm>
            <a:custGeom>
              <a:avLst/>
              <a:gdLst>
                <a:gd name="T0" fmla="*/ 138 w 562"/>
                <a:gd name="T1" fmla="*/ 0 h 252"/>
                <a:gd name="T2" fmla="*/ 438 w 562"/>
                <a:gd name="T3" fmla="*/ 8 h 252"/>
                <a:gd name="T4" fmla="*/ 562 w 562"/>
                <a:gd name="T5" fmla="*/ 224 h 252"/>
                <a:gd name="T6" fmla="*/ 470 w 562"/>
                <a:gd name="T7" fmla="*/ 248 h 252"/>
                <a:gd name="T8" fmla="*/ 400 w 562"/>
                <a:gd name="T9" fmla="*/ 96 h 252"/>
                <a:gd name="T10" fmla="*/ 454 w 562"/>
                <a:gd name="T11" fmla="*/ 252 h 252"/>
                <a:gd name="T12" fmla="*/ 322 w 562"/>
                <a:gd name="T13" fmla="*/ 248 h 252"/>
                <a:gd name="T14" fmla="*/ 304 w 562"/>
                <a:gd name="T15" fmla="*/ 96 h 252"/>
                <a:gd name="T16" fmla="*/ 304 w 562"/>
                <a:gd name="T17" fmla="*/ 240 h 252"/>
                <a:gd name="T18" fmla="*/ 112 w 562"/>
                <a:gd name="T19" fmla="*/ 240 h 252"/>
                <a:gd name="T20" fmla="*/ 208 w 562"/>
                <a:gd name="T21" fmla="*/ 96 h 252"/>
                <a:gd name="T22" fmla="*/ 90 w 562"/>
                <a:gd name="T23" fmla="*/ 240 h 252"/>
                <a:gd name="T24" fmla="*/ 6 w 562"/>
                <a:gd name="T25" fmla="*/ 228 h 252"/>
                <a:gd name="T26" fmla="*/ 18 w 562"/>
                <a:gd name="T27" fmla="*/ 224 h 252"/>
                <a:gd name="T28" fmla="*/ 30 w 562"/>
                <a:gd name="T29" fmla="*/ 204 h 252"/>
                <a:gd name="T30" fmla="*/ 138 w 562"/>
                <a:gd name="T31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62" h="252">
                  <a:moveTo>
                    <a:pt x="138" y="0"/>
                  </a:moveTo>
                  <a:lnTo>
                    <a:pt x="438" y="8"/>
                  </a:lnTo>
                  <a:lnTo>
                    <a:pt x="562" y="224"/>
                  </a:lnTo>
                  <a:lnTo>
                    <a:pt x="470" y="248"/>
                  </a:lnTo>
                  <a:lnTo>
                    <a:pt x="400" y="96"/>
                  </a:lnTo>
                  <a:lnTo>
                    <a:pt x="454" y="252"/>
                  </a:lnTo>
                  <a:lnTo>
                    <a:pt x="322" y="248"/>
                  </a:lnTo>
                  <a:lnTo>
                    <a:pt x="304" y="96"/>
                  </a:lnTo>
                  <a:lnTo>
                    <a:pt x="304" y="240"/>
                  </a:lnTo>
                  <a:lnTo>
                    <a:pt x="112" y="240"/>
                  </a:lnTo>
                  <a:lnTo>
                    <a:pt x="208" y="96"/>
                  </a:lnTo>
                  <a:lnTo>
                    <a:pt x="90" y="240"/>
                  </a:lnTo>
                  <a:cubicBezTo>
                    <a:pt x="59" y="239"/>
                    <a:pt x="36" y="235"/>
                    <a:pt x="6" y="228"/>
                  </a:cubicBezTo>
                  <a:cubicBezTo>
                    <a:pt x="0" y="227"/>
                    <a:pt x="14" y="228"/>
                    <a:pt x="18" y="224"/>
                  </a:cubicBezTo>
                  <a:cubicBezTo>
                    <a:pt x="25" y="217"/>
                    <a:pt x="4" y="241"/>
                    <a:pt x="30" y="204"/>
                  </a:cubicBezTo>
                  <a:lnTo>
                    <a:pt x="138" y="0"/>
                  </a:lnTo>
                  <a:close/>
                </a:path>
              </a:pathLst>
            </a:custGeom>
            <a:gradFill rotWithShape="1">
              <a:gsLst>
                <a:gs pos="0">
                  <a:srgbClr val="777777"/>
                </a:gs>
                <a:gs pos="50000">
                  <a:srgbClr val="333333"/>
                </a:gs>
                <a:gs pos="100000">
                  <a:srgbClr val="777777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407272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auto">
            <a:xfrm>
              <a:off x="3584" y="3328"/>
              <a:ext cx="288" cy="36"/>
            </a:xfrm>
            <a:custGeom>
              <a:avLst/>
              <a:gdLst>
                <a:gd name="T0" fmla="*/ 4 w 288"/>
                <a:gd name="T1" fmla="*/ 0 h 36"/>
                <a:gd name="T2" fmla="*/ 24 w 288"/>
                <a:gd name="T3" fmla="*/ 0 h 36"/>
                <a:gd name="T4" fmla="*/ 284 w 288"/>
                <a:gd name="T5" fmla="*/ 4 h 36"/>
                <a:gd name="T6" fmla="*/ 288 w 288"/>
                <a:gd name="T7" fmla="*/ 36 h 36"/>
                <a:gd name="T8" fmla="*/ 0 w 288"/>
                <a:gd name="T9" fmla="*/ 36 h 36"/>
                <a:gd name="T10" fmla="*/ 0 w 288"/>
                <a:gd name="T1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8" h="36">
                  <a:moveTo>
                    <a:pt x="4" y="0"/>
                  </a:moveTo>
                  <a:cubicBezTo>
                    <a:pt x="11" y="0"/>
                    <a:pt x="17" y="0"/>
                    <a:pt x="24" y="0"/>
                  </a:cubicBezTo>
                  <a:lnTo>
                    <a:pt x="284" y="4"/>
                  </a:lnTo>
                  <a:lnTo>
                    <a:pt x="288" y="36"/>
                  </a:lnTo>
                  <a:lnTo>
                    <a:pt x="0" y="36"/>
                  </a:lnTo>
                  <a:lnTo>
                    <a:pt x="0" y="0"/>
                  </a:lnTo>
                </a:path>
              </a:pathLst>
            </a:custGeom>
            <a:gradFill rotWithShape="1">
              <a:gsLst>
                <a:gs pos="0">
                  <a:srgbClr val="4D4D4D"/>
                </a:gs>
                <a:gs pos="50000">
                  <a:schemeClr val="tx1"/>
                </a:gs>
                <a:gs pos="100000">
                  <a:srgbClr val="4D4D4D"/>
                </a:gs>
              </a:gsLst>
              <a:lin ang="189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407272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grpSp>
          <p:nvGrpSpPr>
            <p:cNvPr id="4102" name="Group 6"/>
            <p:cNvGrpSpPr>
              <a:grpSpLocks/>
            </p:cNvGrpSpPr>
            <p:nvPr/>
          </p:nvGrpSpPr>
          <p:grpSpPr bwMode="auto">
            <a:xfrm rot="720688">
              <a:off x="3744" y="2640"/>
              <a:ext cx="240" cy="192"/>
              <a:chOff x="4224" y="3648"/>
              <a:chExt cx="576" cy="384"/>
            </a:xfrm>
          </p:grpSpPr>
          <p:sp>
            <p:nvSpPr>
              <p:cNvPr id="4103" name="Freeform 7"/>
              <p:cNvSpPr>
                <a:spLocks/>
              </p:cNvSpPr>
              <p:nvPr/>
            </p:nvSpPr>
            <p:spPr bwMode="auto">
              <a:xfrm>
                <a:off x="4224" y="3648"/>
                <a:ext cx="576" cy="384"/>
              </a:xfrm>
              <a:custGeom>
                <a:avLst/>
                <a:gdLst>
                  <a:gd name="T0" fmla="*/ 288 w 576"/>
                  <a:gd name="T1" fmla="*/ 240 h 384"/>
                  <a:gd name="T2" fmla="*/ 0 w 576"/>
                  <a:gd name="T3" fmla="*/ 192 h 384"/>
                  <a:gd name="T4" fmla="*/ 96 w 576"/>
                  <a:gd name="T5" fmla="*/ 0 h 384"/>
                  <a:gd name="T6" fmla="*/ 288 w 576"/>
                  <a:gd name="T7" fmla="*/ 144 h 384"/>
                  <a:gd name="T8" fmla="*/ 576 w 576"/>
                  <a:gd name="T9" fmla="*/ 192 h 384"/>
                  <a:gd name="T10" fmla="*/ 528 w 576"/>
                  <a:gd name="T11" fmla="*/ 336 h 384"/>
                  <a:gd name="T12" fmla="*/ 432 w 576"/>
                  <a:gd name="T13" fmla="*/ 384 h 384"/>
                  <a:gd name="T14" fmla="*/ 240 w 576"/>
                  <a:gd name="T15" fmla="*/ 192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76" h="384">
                    <a:moveTo>
                      <a:pt x="288" y="240"/>
                    </a:moveTo>
                    <a:lnTo>
                      <a:pt x="0" y="192"/>
                    </a:lnTo>
                    <a:lnTo>
                      <a:pt x="96" y="0"/>
                    </a:lnTo>
                    <a:lnTo>
                      <a:pt x="288" y="144"/>
                    </a:lnTo>
                    <a:lnTo>
                      <a:pt x="576" y="192"/>
                    </a:lnTo>
                    <a:lnTo>
                      <a:pt x="528" y="336"/>
                    </a:lnTo>
                    <a:lnTo>
                      <a:pt x="432" y="384"/>
                    </a:lnTo>
                    <a:lnTo>
                      <a:pt x="240" y="192"/>
                    </a:lnTo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104" name="Oval 8"/>
              <p:cNvSpPr>
                <a:spLocks noChangeArrowheads="1"/>
              </p:cNvSpPr>
              <p:nvPr/>
            </p:nvSpPr>
            <p:spPr bwMode="auto">
              <a:xfrm>
                <a:off x="4464" y="3792"/>
                <a:ext cx="96" cy="9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4105" name="Group 9"/>
            <p:cNvGrpSpPr>
              <a:grpSpLocks/>
            </p:cNvGrpSpPr>
            <p:nvPr/>
          </p:nvGrpSpPr>
          <p:grpSpPr bwMode="auto">
            <a:xfrm rot="-4571917">
              <a:off x="3432" y="2664"/>
              <a:ext cx="240" cy="192"/>
              <a:chOff x="4224" y="3648"/>
              <a:chExt cx="576" cy="384"/>
            </a:xfrm>
          </p:grpSpPr>
          <p:sp>
            <p:nvSpPr>
              <p:cNvPr id="4106" name="Freeform 10"/>
              <p:cNvSpPr>
                <a:spLocks/>
              </p:cNvSpPr>
              <p:nvPr/>
            </p:nvSpPr>
            <p:spPr bwMode="auto">
              <a:xfrm>
                <a:off x="4224" y="3648"/>
                <a:ext cx="576" cy="384"/>
              </a:xfrm>
              <a:custGeom>
                <a:avLst/>
                <a:gdLst>
                  <a:gd name="T0" fmla="*/ 288 w 576"/>
                  <a:gd name="T1" fmla="*/ 240 h 384"/>
                  <a:gd name="T2" fmla="*/ 0 w 576"/>
                  <a:gd name="T3" fmla="*/ 192 h 384"/>
                  <a:gd name="T4" fmla="*/ 96 w 576"/>
                  <a:gd name="T5" fmla="*/ 0 h 384"/>
                  <a:gd name="T6" fmla="*/ 288 w 576"/>
                  <a:gd name="T7" fmla="*/ 144 h 384"/>
                  <a:gd name="T8" fmla="*/ 576 w 576"/>
                  <a:gd name="T9" fmla="*/ 192 h 384"/>
                  <a:gd name="T10" fmla="*/ 528 w 576"/>
                  <a:gd name="T11" fmla="*/ 336 h 384"/>
                  <a:gd name="T12" fmla="*/ 432 w 576"/>
                  <a:gd name="T13" fmla="*/ 384 h 384"/>
                  <a:gd name="T14" fmla="*/ 240 w 576"/>
                  <a:gd name="T15" fmla="*/ 192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76" h="384">
                    <a:moveTo>
                      <a:pt x="288" y="240"/>
                    </a:moveTo>
                    <a:lnTo>
                      <a:pt x="0" y="192"/>
                    </a:lnTo>
                    <a:lnTo>
                      <a:pt x="96" y="0"/>
                    </a:lnTo>
                    <a:lnTo>
                      <a:pt x="288" y="144"/>
                    </a:lnTo>
                    <a:lnTo>
                      <a:pt x="576" y="192"/>
                    </a:lnTo>
                    <a:lnTo>
                      <a:pt x="528" y="336"/>
                    </a:lnTo>
                    <a:lnTo>
                      <a:pt x="432" y="384"/>
                    </a:lnTo>
                    <a:lnTo>
                      <a:pt x="240" y="192"/>
                    </a:lnTo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107" name="Oval 11"/>
              <p:cNvSpPr>
                <a:spLocks noChangeArrowheads="1"/>
              </p:cNvSpPr>
              <p:nvPr/>
            </p:nvSpPr>
            <p:spPr bwMode="auto">
              <a:xfrm>
                <a:off x="4464" y="3792"/>
                <a:ext cx="96" cy="9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4108" name="Group 12"/>
          <p:cNvGrpSpPr>
            <a:grpSpLocks/>
          </p:cNvGrpSpPr>
          <p:nvPr/>
        </p:nvGrpSpPr>
        <p:grpSpPr bwMode="auto">
          <a:xfrm>
            <a:off x="1959840" y="2514508"/>
            <a:ext cx="1036800" cy="1589927"/>
            <a:chOff x="3312" y="2640"/>
            <a:chExt cx="806" cy="1187"/>
          </a:xfrm>
        </p:grpSpPr>
        <p:pic>
          <p:nvPicPr>
            <p:cNvPr id="4109" name="Picture 13" descr="girl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2" y="2640"/>
              <a:ext cx="806" cy="1187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10" name="Freeform 14"/>
            <p:cNvSpPr>
              <a:spLocks/>
            </p:cNvSpPr>
            <p:nvPr/>
          </p:nvSpPr>
          <p:spPr bwMode="auto">
            <a:xfrm>
              <a:off x="3442" y="3360"/>
              <a:ext cx="562" cy="252"/>
            </a:xfrm>
            <a:custGeom>
              <a:avLst/>
              <a:gdLst>
                <a:gd name="T0" fmla="*/ 138 w 562"/>
                <a:gd name="T1" fmla="*/ 0 h 252"/>
                <a:gd name="T2" fmla="*/ 438 w 562"/>
                <a:gd name="T3" fmla="*/ 8 h 252"/>
                <a:gd name="T4" fmla="*/ 562 w 562"/>
                <a:gd name="T5" fmla="*/ 224 h 252"/>
                <a:gd name="T6" fmla="*/ 470 w 562"/>
                <a:gd name="T7" fmla="*/ 248 h 252"/>
                <a:gd name="T8" fmla="*/ 400 w 562"/>
                <a:gd name="T9" fmla="*/ 96 h 252"/>
                <a:gd name="T10" fmla="*/ 454 w 562"/>
                <a:gd name="T11" fmla="*/ 252 h 252"/>
                <a:gd name="T12" fmla="*/ 322 w 562"/>
                <a:gd name="T13" fmla="*/ 248 h 252"/>
                <a:gd name="T14" fmla="*/ 304 w 562"/>
                <a:gd name="T15" fmla="*/ 96 h 252"/>
                <a:gd name="T16" fmla="*/ 304 w 562"/>
                <a:gd name="T17" fmla="*/ 240 h 252"/>
                <a:gd name="T18" fmla="*/ 112 w 562"/>
                <a:gd name="T19" fmla="*/ 240 h 252"/>
                <a:gd name="T20" fmla="*/ 208 w 562"/>
                <a:gd name="T21" fmla="*/ 96 h 252"/>
                <a:gd name="T22" fmla="*/ 90 w 562"/>
                <a:gd name="T23" fmla="*/ 240 h 252"/>
                <a:gd name="T24" fmla="*/ 6 w 562"/>
                <a:gd name="T25" fmla="*/ 228 h 252"/>
                <a:gd name="T26" fmla="*/ 18 w 562"/>
                <a:gd name="T27" fmla="*/ 224 h 252"/>
                <a:gd name="T28" fmla="*/ 30 w 562"/>
                <a:gd name="T29" fmla="*/ 204 h 252"/>
                <a:gd name="T30" fmla="*/ 138 w 562"/>
                <a:gd name="T31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62" h="252">
                  <a:moveTo>
                    <a:pt x="138" y="0"/>
                  </a:moveTo>
                  <a:lnTo>
                    <a:pt x="438" y="8"/>
                  </a:lnTo>
                  <a:lnTo>
                    <a:pt x="562" y="224"/>
                  </a:lnTo>
                  <a:lnTo>
                    <a:pt x="470" y="248"/>
                  </a:lnTo>
                  <a:lnTo>
                    <a:pt x="400" y="96"/>
                  </a:lnTo>
                  <a:lnTo>
                    <a:pt x="454" y="252"/>
                  </a:lnTo>
                  <a:lnTo>
                    <a:pt x="322" y="248"/>
                  </a:lnTo>
                  <a:lnTo>
                    <a:pt x="304" y="96"/>
                  </a:lnTo>
                  <a:lnTo>
                    <a:pt x="304" y="240"/>
                  </a:lnTo>
                  <a:lnTo>
                    <a:pt x="112" y="240"/>
                  </a:lnTo>
                  <a:lnTo>
                    <a:pt x="208" y="96"/>
                  </a:lnTo>
                  <a:lnTo>
                    <a:pt x="90" y="240"/>
                  </a:lnTo>
                  <a:cubicBezTo>
                    <a:pt x="59" y="239"/>
                    <a:pt x="36" y="235"/>
                    <a:pt x="6" y="228"/>
                  </a:cubicBezTo>
                  <a:cubicBezTo>
                    <a:pt x="0" y="227"/>
                    <a:pt x="14" y="228"/>
                    <a:pt x="18" y="224"/>
                  </a:cubicBezTo>
                  <a:cubicBezTo>
                    <a:pt x="25" y="217"/>
                    <a:pt x="4" y="241"/>
                    <a:pt x="30" y="204"/>
                  </a:cubicBezTo>
                  <a:lnTo>
                    <a:pt x="138" y="0"/>
                  </a:lnTo>
                  <a:close/>
                </a:path>
              </a:pathLst>
            </a:custGeom>
            <a:gradFill rotWithShape="1">
              <a:gsLst>
                <a:gs pos="0">
                  <a:srgbClr val="777777"/>
                </a:gs>
                <a:gs pos="50000">
                  <a:srgbClr val="333333"/>
                </a:gs>
                <a:gs pos="100000">
                  <a:srgbClr val="777777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407272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4111" name="Freeform 15"/>
            <p:cNvSpPr>
              <a:spLocks/>
            </p:cNvSpPr>
            <p:nvPr/>
          </p:nvSpPr>
          <p:spPr bwMode="auto">
            <a:xfrm>
              <a:off x="3584" y="3328"/>
              <a:ext cx="288" cy="36"/>
            </a:xfrm>
            <a:custGeom>
              <a:avLst/>
              <a:gdLst>
                <a:gd name="T0" fmla="*/ 4 w 288"/>
                <a:gd name="T1" fmla="*/ 0 h 36"/>
                <a:gd name="T2" fmla="*/ 24 w 288"/>
                <a:gd name="T3" fmla="*/ 0 h 36"/>
                <a:gd name="T4" fmla="*/ 284 w 288"/>
                <a:gd name="T5" fmla="*/ 4 h 36"/>
                <a:gd name="T6" fmla="*/ 288 w 288"/>
                <a:gd name="T7" fmla="*/ 36 h 36"/>
                <a:gd name="T8" fmla="*/ 0 w 288"/>
                <a:gd name="T9" fmla="*/ 36 h 36"/>
                <a:gd name="T10" fmla="*/ 0 w 288"/>
                <a:gd name="T1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8" h="36">
                  <a:moveTo>
                    <a:pt x="4" y="0"/>
                  </a:moveTo>
                  <a:cubicBezTo>
                    <a:pt x="11" y="0"/>
                    <a:pt x="17" y="0"/>
                    <a:pt x="24" y="0"/>
                  </a:cubicBezTo>
                  <a:lnTo>
                    <a:pt x="284" y="4"/>
                  </a:lnTo>
                  <a:lnTo>
                    <a:pt x="288" y="36"/>
                  </a:lnTo>
                  <a:lnTo>
                    <a:pt x="0" y="36"/>
                  </a:lnTo>
                  <a:lnTo>
                    <a:pt x="0" y="0"/>
                  </a:lnTo>
                </a:path>
              </a:pathLst>
            </a:custGeom>
            <a:gradFill rotWithShape="1">
              <a:gsLst>
                <a:gs pos="0">
                  <a:srgbClr val="4D4D4D"/>
                </a:gs>
                <a:gs pos="50000">
                  <a:schemeClr val="tx1"/>
                </a:gs>
                <a:gs pos="100000">
                  <a:srgbClr val="4D4D4D"/>
                </a:gs>
              </a:gsLst>
              <a:lin ang="189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407272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grpSp>
          <p:nvGrpSpPr>
            <p:cNvPr id="4112" name="Group 16"/>
            <p:cNvGrpSpPr>
              <a:grpSpLocks/>
            </p:cNvGrpSpPr>
            <p:nvPr/>
          </p:nvGrpSpPr>
          <p:grpSpPr bwMode="auto">
            <a:xfrm rot="720688">
              <a:off x="3744" y="2640"/>
              <a:ext cx="240" cy="192"/>
              <a:chOff x="4224" y="3648"/>
              <a:chExt cx="576" cy="384"/>
            </a:xfrm>
          </p:grpSpPr>
          <p:sp>
            <p:nvSpPr>
              <p:cNvPr id="4113" name="Freeform 17"/>
              <p:cNvSpPr>
                <a:spLocks/>
              </p:cNvSpPr>
              <p:nvPr/>
            </p:nvSpPr>
            <p:spPr bwMode="auto">
              <a:xfrm>
                <a:off x="4224" y="3648"/>
                <a:ext cx="576" cy="384"/>
              </a:xfrm>
              <a:custGeom>
                <a:avLst/>
                <a:gdLst>
                  <a:gd name="T0" fmla="*/ 288 w 576"/>
                  <a:gd name="T1" fmla="*/ 240 h 384"/>
                  <a:gd name="T2" fmla="*/ 0 w 576"/>
                  <a:gd name="T3" fmla="*/ 192 h 384"/>
                  <a:gd name="T4" fmla="*/ 96 w 576"/>
                  <a:gd name="T5" fmla="*/ 0 h 384"/>
                  <a:gd name="T6" fmla="*/ 288 w 576"/>
                  <a:gd name="T7" fmla="*/ 144 h 384"/>
                  <a:gd name="T8" fmla="*/ 576 w 576"/>
                  <a:gd name="T9" fmla="*/ 192 h 384"/>
                  <a:gd name="T10" fmla="*/ 528 w 576"/>
                  <a:gd name="T11" fmla="*/ 336 h 384"/>
                  <a:gd name="T12" fmla="*/ 432 w 576"/>
                  <a:gd name="T13" fmla="*/ 384 h 384"/>
                  <a:gd name="T14" fmla="*/ 240 w 576"/>
                  <a:gd name="T15" fmla="*/ 192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76" h="384">
                    <a:moveTo>
                      <a:pt x="288" y="240"/>
                    </a:moveTo>
                    <a:lnTo>
                      <a:pt x="0" y="192"/>
                    </a:lnTo>
                    <a:lnTo>
                      <a:pt x="96" y="0"/>
                    </a:lnTo>
                    <a:lnTo>
                      <a:pt x="288" y="144"/>
                    </a:lnTo>
                    <a:lnTo>
                      <a:pt x="576" y="192"/>
                    </a:lnTo>
                    <a:lnTo>
                      <a:pt x="528" y="336"/>
                    </a:lnTo>
                    <a:lnTo>
                      <a:pt x="432" y="384"/>
                    </a:lnTo>
                    <a:lnTo>
                      <a:pt x="240" y="192"/>
                    </a:lnTo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114" name="Oval 18"/>
              <p:cNvSpPr>
                <a:spLocks noChangeArrowheads="1"/>
              </p:cNvSpPr>
              <p:nvPr/>
            </p:nvSpPr>
            <p:spPr bwMode="auto">
              <a:xfrm>
                <a:off x="4464" y="3792"/>
                <a:ext cx="96" cy="9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4115" name="Group 19"/>
            <p:cNvGrpSpPr>
              <a:grpSpLocks/>
            </p:cNvGrpSpPr>
            <p:nvPr/>
          </p:nvGrpSpPr>
          <p:grpSpPr bwMode="auto">
            <a:xfrm rot="-4571917">
              <a:off x="3432" y="2664"/>
              <a:ext cx="240" cy="192"/>
              <a:chOff x="4224" y="3648"/>
              <a:chExt cx="576" cy="384"/>
            </a:xfrm>
          </p:grpSpPr>
          <p:sp>
            <p:nvSpPr>
              <p:cNvPr id="4116" name="Freeform 20"/>
              <p:cNvSpPr>
                <a:spLocks/>
              </p:cNvSpPr>
              <p:nvPr/>
            </p:nvSpPr>
            <p:spPr bwMode="auto">
              <a:xfrm>
                <a:off x="4224" y="3648"/>
                <a:ext cx="576" cy="384"/>
              </a:xfrm>
              <a:custGeom>
                <a:avLst/>
                <a:gdLst>
                  <a:gd name="T0" fmla="*/ 288 w 576"/>
                  <a:gd name="T1" fmla="*/ 240 h 384"/>
                  <a:gd name="T2" fmla="*/ 0 w 576"/>
                  <a:gd name="T3" fmla="*/ 192 h 384"/>
                  <a:gd name="T4" fmla="*/ 96 w 576"/>
                  <a:gd name="T5" fmla="*/ 0 h 384"/>
                  <a:gd name="T6" fmla="*/ 288 w 576"/>
                  <a:gd name="T7" fmla="*/ 144 h 384"/>
                  <a:gd name="T8" fmla="*/ 576 w 576"/>
                  <a:gd name="T9" fmla="*/ 192 h 384"/>
                  <a:gd name="T10" fmla="*/ 528 w 576"/>
                  <a:gd name="T11" fmla="*/ 336 h 384"/>
                  <a:gd name="T12" fmla="*/ 432 w 576"/>
                  <a:gd name="T13" fmla="*/ 384 h 384"/>
                  <a:gd name="T14" fmla="*/ 240 w 576"/>
                  <a:gd name="T15" fmla="*/ 192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76" h="384">
                    <a:moveTo>
                      <a:pt x="288" y="240"/>
                    </a:moveTo>
                    <a:lnTo>
                      <a:pt x="0" y="192"/>
                    </a:lnTo>
                    <a:lnTo>
                      <a:pt x="96" y="0"/>
                    </a:lnTo>
                    <a:lnTo>
                      <a:pt x="288" y="144"/>
                    </a:lnTo>
                    <a:lnTo>
                      <a:pt x="576" y="192"/>
                    </a:lnTo>
                    <a:lnTo>
                      <a:pt x="528" y="336"/>
                    </a:lnTo>
                    <a:lnTo>
                      <a:pt x="432" y="384"/>
                    </a:lnTo>
                    <a:lnTo>
                      <a:pt x="240" y="192"/>
                    </a:lnTo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117" name="Oval 21"/>
              <p:cNvSpPr>
                <a:spLocks noChangeArrowheads="1"/>
              </p:cNvSpPr>
              <p:nvPr/>
            </p:nvSpPr>
            <p:spPr bwMode="auto">
              <a:xfrm>
                <a:off x="4464" y="3792"/>
                <a:ext cx="96" cy="9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4118" name="Group 22"/>
          <p:cNvGrpSpPr>
            <a:grpSpLocks/>
          </p:cNvGrpSpPr>
          <p:nvPr/>
        </p:nvGrpSpPr>
        <p:grpSpPr bwMode="auto">
          <a:xfrm>
            <a:off x="2743200" y="2449699"/>
            <a:ext cx="1036800" cy="1589927"/>
            <a:chOff x="3312" y="2640"/>
            <a:chExt cx="806" cy="1187"/>
          </a:xfrm>
        </p:grpSpPr>
        <p:pic>
          <p:nvPicPr>
            <p:cNvPr id="4119" name="Picture 23" descr="girl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2" y="2640"/>
              <a:ext cx="806" cy="1187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20" name="Freeform 24"/>
            <p:cNvSpPr>
              <a:spLocks/>
            </p:cNvSpPr>
            <p:nvPr/>
          </p:nvSpPr>
          <p:spPr bwMode="auto">
            <a:xfrm>
              <a:off x="3442" y="3360"/>
              <a:ext cx="562" cy="252"/>
            </a:xfrm>
            <a:custGeom>
              <a:avLst/>
              <a:gdLst>
                <a:gd name="T0" fmla="*/ 138 w 562"/>
                <a:gd name="T1" fmla="*/ 0 h 252"/>
                <a:gd name="T2" fmla="*/ 438 w 562"/>
                <a:gd name="T3" fmla="*/ 8 h 252"/>
                <a:gd name="T4" fmla="*/ 562 w 562"/>
                <a:gd name="T5" fmla="*/ 224 h 252"/>
                <a:gd name="T6" fmla="*/ 470 w 562"/>
                <a:gd name="T7" fmla="*/ 248 h 252"/>
                <a:gd name="T8" fmla="*/ 400 w 562"/>
                <a:gd name="T9" fmla="*/ 96 h 252"/>
                <a:gd name="T10" fmla="*/ 454 w 562"/>
                <a:gd name="T11" fmla="*/ 252 h 252"/>
                <a:gd name="T12" fmla="*/ 322 w 562"/>
                <a:gd name="T13" fmla="*/ 248 h 252"/>
                <a:gd name="T14" fmla="*/ 304 w 562"/>
                <a:gd name="T15" fmla="*/ 96 h 252"/>
                <a:gd name="T16" fmla="*/ 304 w 562"/>
                <a:gd name="T17" fmla="*/ 240 h 252"/>
                <a:gd name="T18" fmla="*/ 112 w 562"/>
                <a:gd name="T19" fmla="*/ 240 h 252"/>
                <a:gd name="T20" fmla="*/ 208 w 562"/>
                <a:gd name="T21" fmla="*/ 96 h 252"/>
                <a:gd name="T22" fmla="*/ 90 w 562"/>
                <a:gd name="T23" fmla="*/ 240 h 252"/>
                <a:gd name="T24" fmla="*/ 6 w 562"/>
                <a:gd name="T25" fmla="*/ 228 h 252"/>
                <a:gd name="T26" fmla="*/ 18 w 562"/>
                <a:gd name="T27" fmla="*/ 224 h 252"/>
                <a:gd name="T28" fmla="*/ 30 w 562"/>
                <a:gd name="T29" fmla="*/ 204 h 252"/>
                <a:gd name="T30" fmla="*/ 138 w 562"/>
                <a:gd name="T31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62" h="252">
                  <a:moveTo>
                    <a:pt x="138" y="0"/>
                  </a:moveTo>
                  <a:lnTo>
                    <a:pt x="438" y="8"/>
                  </a:lnTo>
                  <a:lnTo>
                    <a:pt x="562" y="224"/>
                  </a:lnTo>
                  <a:lnTo>
                    <a:pt x="470" y="248"/>
                  </a:lnTo>
                  <a:lnTo>
                    <a:pt x="400" y="96"/>
                  </a:lnTo>
                  <a:lnTo>
                    <a:pt x="454" y="252"/>
                  </a:lnTo>
                  <a:lnTo>
                    <a:pt x="322" y="248"/>
                  </a:lnTo>
                  <a:lnTo>
                    <a:pt x="304" y="96"/>
                  </a:lnTo>
                  <a:lnTo>
                    <a:pt x="304" y="240"/>
                  </a:lnTo>
                  <a:lnTo>
                    <a:pt x="112" y="240"/>
                  </a:lnTo>
                  <a:lnTo>
                    <a:pt x="208" y="96"/>
                  </a:lnTo>
                  <a:lnTo>
                    <a:pt x="90" y="240"/>
                  </a:lnTo>
                  <a:cubicBezTo>
                    <a:pt x="59" y="239"/>
                    <a:pt x="36" y="235"/>
                    <a:pt x="6" y="228"/>
                  </a:cubicBezTo>
                  <a:cubicBezTo>
                    <a:pt x="0" y="227"/>
                    <a:pt x="14" y="228"/>
                    <a:pt x="18" y="224"/>
                  </a:cubicBezTo>
                  <a:cubicBezTo>
                    <a:pt x="25" y="217"/>
                    <a:pt x="4" y="241"/>
                    <a:pt x="30" y="204"/>
                  </a:cubicBezTo>
                  <a:lnTo>
                    <a:pt x="138" y="0"/>
                  </a:lnTo>
                  <a:close/>
                </a:path>
              </a:pathLst>
            </a:custGeom>
            <a:gradFill rotWithShape="1">
              <a:gsLst>
                <a:gs pos="0">
                  <a:srgbClr val="CC0099"/>
                </a:gs>
                <a:gs pos="50000">
                  <a:srgbClr val="660066"/>
                </a:gs>
                <a:gs pos="100000">
                  <a:srgbClr val="CC0099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407272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4121" name="Freeform 25"/>
            <p:cNvSpPr>
              <a:spLocks/>
            </p:cNvSpPr>
            <p:nvPr/>
          </p:nvSpPr>
          <p:spPr bwMode="auto">
            <a:xfrm>
              <a:off x="3584" y="3328"/>
              <a:ext cx="288" cy="36"/>
            </a:xfrm>
            <a:custGeom>
              <a:avLst/>
              <a:gdLst>
                <a:gd name="T0" fmla="*/ 4 w 288"/>
                <a:gd name="T1" fmla="*/ 0 h 36"/>
                <a:gd name="T2" fmla="*/ 24 w 288"/>
                <a:gd name="T3" fmla="*/ 0 h 36"/>
                <a:gd name="T4" fmla="*/ 284 w 288"/>
                <a:gd name="T5" fmla="*/ 4 h 36"/>
                <a:gd name="T6" fmla="*/ 288 w 288"/>
                <a:gd name="T7" fmla="*/ 36 h 36"/>
                <a:gd name="T8" fmla="*/ 0 w 288"/>
                <a:gd name="T9" fmla="*/ 36 h 36"/>
                <a:gd name="T10" fmla="*/ 0 w 288"/>
                <a:gd name="T1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8" h="36">
                  <a:moveTo>
                    <a:pt x="4" y="0"/>
                  </a:moveTo>
                  <a:cubicBezTo>
                    <a:pt x="11" y="0"/>
                    <a:pt x="17" y="0"/>
                    <a:pt x="24" y="0"/>
                  </a:cubicBezTo>
                  <a:lnTo>
                    <a:pt x="284" y="4"/>
                  </a:lnTo>
                  <a:lnTo>
                    <a:pt x="288" y="36"/>
                  </a:lnTo>
                  <a:lnTo>
                    <a:pt x="0" y="36"/>
                  </a:lnTo>
                  <a:lnTo>
                    <a:pt x="0" y="0"/>
                  </a:lnTo>
                </a:path>
              </a:pathLst>
            </a:custGeom>
            <a:solidFill>
              <a:srgbClr val="6600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407272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grpSp>
          <p:nvGrpSpPr>
            <p:cNvPr id="4122" name="Group 26"/>
            <p:cNvGrpSpPr>
              <a:grpSpLocks/>
            </p:cNvGrpSpPr>
            <p:nvPr/>
          </p:nvGrpSpPr>
          <p:grpSpPr bwMode="auto">
            <a:xfrm rot="720688">
              <a:off x="3744" y="2640"/>
              <a:ext cx="240" cy="192"/>
              <a:chOff x="4224" y="3648"/>
              <a:chExt cx="576" cy="384"/>
            </a:xfrm>
          </p:grpSpPr>
          <p:sp>
            <p:nvSpPr>
              <p:cNvPr id="4123" name="Freeform 27"/>
              <p:cNvSpPr>
                <a:spLocks/>
              </p:cNvSpPr>
              <p:nvPr/>
            </p:nvSpPr>
            <p:spPr bwMode="auto">
              <a:xfrm>
                <a:off x="4224" y="3648"/>
                <a:ext cx="576" cy="384"/>
              </a:xfrm>
              <a:custGeom>
                <a:avLst/>
                <a:gdLst>
                  <a:gd name="T0" fmla="*/ 288 w 576"/>
                  <a:gd name="T1" fmla="*/ 240 h 384"/>
                  <a:gd name="T2" fmla="*/ 0 w 576"/>
                  <a:gd name="T3" fmla="*/ 192 h 384"/>
                  <a:gd name="T4" fmla="*/ 96 w 576"/>
                  <a:gd name="T5" fmla="*/ 0 h 384"/>
                  <a:gd name="T6" fmla="*/ 288 w 576"/>
                  <a:gd name="T7" fmla="*/ 144 h 384"/>
                  <a:gd name="T8" fmla="*/ 576 w 576"/>
                  <a:gd name="T9" fmla="*/ 192 h 384"/>
                  <a:gd name="T10" fmla="*/ 528 w 576"/>
                  <a:gd name="T11" fmla="*/ 336 h 384"/>
                  <a:gd name="T12" fmla="*/ 432 w 576"/>
                  <a:gd name="T13" fmla="*/ 384 h 384"/>
                  <a:gd name="T14" fmla="*/ 240 w 576"/>
                  <a:gd name="T15" fmla="*/ 192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76" h="384">
                    <a:moveTo>
                      <a:pt x="288" y="240"/>
                    </a:moveTo>
                    <a:lnTo>
                      <a:pt x="0" y="192"/>
                    </a:lnTo>
                    <a:lnTo>
                      <a:pt x="96" y="0"/>
                    </a:lnTo>
                    <a:lnTo>
                      <a:pt x="288" y="144"/>
                    </a:lnTo>
                    <a:lnTo>
                      <a:pt x="576" y="192"/>
                    </a:lnTo>
                    <a:lnTo>
                      <a:pt x="528" y="336"/>
                    </a:lnTo>
                    <a:lnTo>
                      <a:pt x="432" y="384"/>
                    </a:lnTo>
                    <a:lnTo>
                      <a:pt x="240" y="192"/>
                    </a:lnTo>
                  </a:path>
                </a:pathLst>
              </a:custGeom>
              <a:solidFill>
                <a:srgbClr val="CC00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124" name="Oval 28"/>
              <p:cNvSpPr>
                <a:spLocks noChangeArrowheads="1"/>
              </p:cNvSpPr>
              <p:nvPr/>
            </p:nvSpPr>
            <p:spPr bwMode="auto">
              <a:xfrm>
                <a:off x="4464" y="3792"/>
                <a:ext cx="96" cy="96"/>
              </a:xfrm>
              <a:prstGeom prst="ellipse">
                <a:avLst/>
              </a:prstGeom>
              <a:solidFill>
                <a:srgbClr val="6600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4125" name="Group 29"/>
            <p:cNvGrpSpPr>
              <a:grpSpLocks/>
            </p:cNvGrpSpPr>
            <p:nvPr/>
          </p:nvGrpSpPr>
          <p:grpSpPr bwMode="auto">
            <a:xfrm rot="-4571917">
              <a:off x="3432" y="2664"/>
              <a:ext cx="240" cy="192"/>
              <a:chOff x="4224" y="3648"/>
              <a:chExt cx="576" cy="384"/>
            </a:xfrm>
          </p:grpSpPr>
          <p:sp>
            <p:nvSpPr>
              <p:cNvPr id="4126" name="Freeform 30"/>
              <p:cNvSpPr>
                <a:spLocks/>
              </p:cNvSpPr>
              <p:nvPr/>
            </p:nvSpPr>
            <p:spPr bwMode="auto">
              <a:xfrm>
                <a:off x="4224" y="3648"/>
                <a:ext cx="576" cy="384"/>
              </a:xfrm>
              <a:custGeom>
                <a:avLst/>
                <a:gdLst>
                  <a:gd name="T0" fmla="*/ 288 w 576"/>
                  <a:gd name="T1" fmla="*/ 240 h 384"/>
                  <a:gd name="T2" fmla="*/ 0 w 576"/>
                  <a:gd name="T3" fmla="*/ 192 h 384"/>
                  <a:gd name="T4" fmla="*/ 96 w 576"/>
                  <a:gd name="T5" fmla="*/ 0 h 384"/>
                  <a:gd name="T6" fmla="*/ 288 w 576"/>
                  <a:gd name="T7" fmla="*/ 144 h 384"/>
                  <a:gd name="T8" fmla="*/ 576 w 576"/>
                  <a:gd name="T9" fmla="*/ 192 h 384"/>
                  <a:gd name="T10" fmla="*/ 528 w 576"/>
                  <a:gd name="T11" fmla="*/ 336 h 384"/>
                  <a:gd name="T12" fmla="*/ 432 w 576"/>
                  <a:gd name="T13" fmla="*/ 384 h 384"/>
                  <a:gd name="T14" fmla="*/ 240 w 576"/>
                  <a:gd name="T15" fmla="*/ 192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76" h="384">
                    <a:moveTo>
                      <a:pt x="288" y="240"/>
                    </a:moveTo>
                    <a:lnTo>
                      <a:pt x="0" y="192"/>
                    </a:lnTo>
                    <a:lnTo>
                      <a:pt x="96" y="0"/>
                    </a:lnTo>
                    <a:lnTo>
                      <a:pt x="288" y="144"/>
                    </a:lnTo>
                    <a:lnTo>
                      <a:pt x="576" y="192"/>
                    </a:lnTo>
                    <a:lnTo>
                      <a:pt x="528" y="336"/>
                    </a:lnTo>
                    <a:lnTo>
                      <a:pt x="432" y="384"/>
                    </a:lnTo>
                    <a:lnTo>
                      <a:pt x="240" y="192"/>
                    </a:lnTo>
                  </a:path>
                </a:pathLst>
              </a:custGeom>
              <a:solidFill>
                <a:srgbClr val="CC00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127" name="Oval 31"/>
              <p:cNvSpPr>
                <a:spLocks noChangeArrowheads="1"/>
              </p:cNvSpPr>
              <p:nvPr/>
            </p:nvSpPr>
            <p:spPr bwMode="auto">
              <a:xfrm>
                <a:off x="4464" y="3792"/>
                <a:ext cx="96" cy="96"/>
              </a:xfrm>
              <a:prstGeom prst="ellipse">
                <a:avLst/>
              </a:prstGeom>
              <a:solidFill>
                <a:srgbClr val="6600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4128" name="Group 32"/>
          <p:cNvGrpSpPr>
            <a:grpSpLocks/>
          </p:cNvGrpSpPr>
          <p:nvPr/>
        </p:nvGrpSpPr>
        <p:grpSpPr bwMode="auto">
          <a:xfrm>
            <a:off x="979200" y="2514508"/>
            <a:ext cx="1036800" cy="1589927"/>
            <a:chOff x="3312" y="2640"/>
            <a:chExt cx="806" cy="1187"/>
          </a:xfrm>
        </p:grpSpPr>
        <p:pic>
          <p:nvPicPr>
            <p:cNvPr id="4129" name="Picture 33" descr="girl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2" y="2640"/>
              <a:ext cx="806" cy="1187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30" name="Freeform 34"/>
            <p:cNvSpPr>
              <a:spLocks/>
            </p:cNvSpPr>
            <p:nvPr/>
          </p:nvSpPr>
          <p:spPr bwMode="auto">
            <a:xfrm>
              <a:off x="3442" y="3360"/>
              <a:ext cx="562" cy="252"/>
            </a:xfrm>
            <a:custGeom>
              <a:avLst/>
              <a:gdLst>
                <a:gd name="T0" fmla="*/ 138 w 562"/>
                <a:gd name="T1" fmla="*/ 0 h 252"/>
                <a:gd name="T2" fmla="*/ 438 w 562"/>
                <a:gd name="T3" fmla="*/ 8 h 252"/>
                <a:gd name="T4" fmla="*/ 562 w 562"/>
                <a:gd name="T5" fmla="*/ 224 h 252"/>
                <a:gd name="T6" fmla="*/ 470 w 562"/>
                <a:gd name="T7" fmla="*/ 248 h 252"/>
                <a:gd name="T8" fmla="*/ 400 w 562"/>
                <a:gd name="T9" fmla="*/ 96 h 252"/>
                <a:gd name="T10" fmla="*/ 454 w 562"/>
                <a:gd name="T11" fmla="*/ 252 h 252"/>
                <a:gd name="T12" fmla="*/ 322 w 562"/>
                <a:gd name="T13" fmla="*/ 248 h 252"/>
                <a:gd name="T14" fmla="*/ 304 w 562"/>
                <a:gd name="T15" fmla="*/ 96 h 252"/>
                <a:gd name="T16" fmla="*/ 304 w 562"/>
                <a:gd name="T17" fmla="*/ 240 h 252"/>
                <a:gd name="T18" fmla="*/ 112 w 562"/>
                <a:gd name="T19" fmla="*/ 240 h 252"/>
                <a:gd name="T20" fmla="*/ 208 w 562"/>
                <a:gd name="T21" fmla="*/ 96 h 252"/>
                <a:gd name="T22" fmla="*/ 90 w 562"/>
                <a:gd name="T23" fmla="*/ 240 h 252"/>
                <a:gd name="T24" fmla="*/ 6 w 562"/>
                <a:gd name="T25" fmla="*/ 228 h 252"/>
                <a:gd name="T26" fmla="*/ 18 w 562"/>
                <a:gd name="T27" fmla="*/ 224 h 252"/>
                <a:gd name="T28" fmla="*/ 30 w 562"/>
                <a:gd name="T29" fmla="*/ 204 h 252"/>
                <a:gd name="T30" fmla="*/ 138 w 562"/>
                <a:gd name="T31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62" h="252">
                  <a:moveTo>
                    <a:pt x="138" y="0"/>
                  </a:moveTo>
                  <a:lnTo>
                    <a:pt x="438" y="8"/>
                  </a:lnTo>
                  <a:lnTo>
                    <a:pt x="562" y="224"/>
                  </a:lnTo>
                  <a:lnTo>
                    <a:pt x="470" y="248"/>
                  </a:lnTo>
                  <a:lnTo>
                    <a:pt x="400" y="96"/>
                  </a:lnTo>
                  <a:lnTo>
                    <a:pt x="454" y="252"/>
                  </a:lnTo>
                  <a:lnTo>
                    <a:pt x="322" y="248"/>
                  </a:lnTo>
                  <a:lnTo>
                    <a:pt x="304" y="96"/>
                  </a:lnTo>
                  <a:lnTo>
                    <a:pt x="304" y="240"/>
                  </a:lnTo>
                  <a:lnTo>
                    <a:pt x="112" y="240"/>
                  </a:lnTo>
                  <a:lnTo>
                    <a:pt x="208" y="96"/>
                  </a:lnTo>
                  <a:lnTo>
                    <a:pt x="90" y="240"/>
                  </a:lnTo>
                  <a:cubicBezTo>
                    <a:pt x="59" y="239"/>
                    <a:pt x="36" y="235"/>
                    <a:pt x="6" y="228"/>
                  </a:cubicBezTo>
                  <a:cubicBezTo>
                    <a:pt x="0" y="227"/>
                    <a:pt x="14" y="228"/>
                    <a:pt x="18" y="224"/>
                  </a:cubicBezTo>
                  <a:cubicBezTo>
                    <a:pt x="25" y="217"/>
                    <a:pt x="4" y="241"/>
                    <a:pt x="30" y="204"/>
                  </a:cubicBezTo>
                  <a:lnTo>
                    <a:pt x="138" y="0"/>
                  </a:lnTo>
                  <a:close/>
                </a:path>
              </a:pathLst>
            </a:custGeom>
            <a:gradFill rotWithShape="1">
              <a:gsLst>
                <a:gs pos="0">
                  <a:srgbClr val="CC0099"/>
                </a:gs>
                <a:gs pos="50000">
                  <a:srgbClr val="660066"/>
                </a:gs>
                <a:gs pos="100000">
                  <a:srgbClr val="CC0099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407272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auto">
            <a:xfrm>
              <a:off x="3584" y="3328"/>
              <a:ext cx="288" cy="36"/>
            </a:xfrm>
            <a:custGeom>
              <a:avLst/>
              <a:gdLst>
                <a:gd name="T0" fmla="*/ 4 w 288"/>
                <a:gd name="T1" fmla="*/ 0 h 36"/>
                <a:gd name="T2" fmla="*/ 24 w 288"/>
                <a:gd name="T3" fmla="*/ 0 h 36"/>
                <a:gd name="T4" fmla="*/ 284 w 288"/>
                <a:gd name="T5" fmla="*/ 4 h 36"/>
                <a:gd name="T6" fmla="*/ 288 w 288"/>
                <a:gd name="T7" fmla="*/ 36 h 36"/>
                <a:gd name="T8" fmla="*/ 0 w 288"/>
                <a:gd name="T9" fmla="*/ 36 h 36"/>
                <a:gd name="T10" fmla="*/ 0 w 288"/>
                <a:gd name="T1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8" h="36">
                  <a:moveTo>
                    <a:pt x="4" y="0"/>
                  </a:moveTo>
                  <a:cubicBezTo>
                    <a:pt x="11" y="0"/>
                    <a:pt x="17" y="0"/>
                    <a:pt x="24" y="0"/>
                  </a:cubicBezTo>
                  <a:lnTo>
                    <a:pt x="284" y="4"/>
                  </a:lnTo>
                  <a:lnTo>
                    <a:pt x="288" y="36"/>
                  </a:lnTo>
                  <a:lnTo>
                    <a:pt x="0" y="36"/>
                  </a:lnTo>
                  <a:lnTo>
                    <a:pt x="0" y="0"/>
                  </a:lnTo>
                </a:path>
              </a:pathLst>
            </a:custGeom>
            <a:solidFill>
              <a:srgbClr val="6600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407272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grpSp>
          <p:nvGrpSpPr>
            <p:cNvPr id="4132" name="Group 36"/>
            <p:cNvGrpSpPr>
              <a:grpSpLocks/>
            </p:cNvGrpSpPr>
            <p:nvPr/>
          </p:nvGrpSpPr>
          <p:grpSpPr bwMode="auto">
            <a:xfrm rot="720688">
              <a:off x="3744" y="2640"/>
              <a:ext cx="240" cy="192"/>
              <a:chOff x="4224" y="3648"/>
              <a:chExt cx="576" cy="384"/>
            </a:xfrm>
          </p:grpSpPr>
          <p:sp>
            <p:nvSpPr>
              <p:cNvPr id="4133" name="Freeform 37"/>
              <p:cNvSpPr>
                <a:spLocks/>
              </p:cNvSpPr>
              <p:nvPr/>
            </p:nvSpPr>
            <p:spPr bwMode="auto">
              <a:xfrm>
                <a:off x="4224" y="3648"/>
                <a:ext cx="576" cy="384"/>
              </a:xfrm>
              <a:custGeom>
                <a:avLst/>
                <a:gdLst>
                  <a:gd name="T0" fmla="*/ 288 w 576"/>
                  <a:gd name="T1" fmla="*/ 240 h 384"/>
                  <a:gd name="T2" fmla="*/ 0 w 576"/>
                  <a:gd name="T3" fmla="*/ 192 h 384"/>
                  <a:gd name="T4" fmla="*/ 96 w 576"/>
                  <a:gd name="T5" fmla="*/ 0 h 384"/>
                  <a:gd name="T6" fmla="*/ 288 w 576"/>
                  <a:gd name="T7" fmla="*/ 144 h 384"/>
                  <a:gd name="T8" fmla="*/ 576 w 576"/>
                  <a:gd name="T9" fmla="*/ 192 h 384"/>
                  <a:gd name="T10" fmla="*/ 528 w 576"/>
                  <a:gd name="T11" fmla="*/ 336 h 384"/>
                  <a:gd name="T12" fmla="*/ 432 w 576"/>
                  <a:gd name="T13" fmla="*/ 384 h 384"/>
                  <a:gd name="T14" fmla="*/ 240 w 576"/>
                  <a:gd name="T15" fmla="*/ 192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76" h="384">
                    <a:moveTo>
                      <a:pt x="288" y="240"/>
                    </a:moveTo>
                    <a:lnTo>
                      <a:pt x="0" y="192"/>
                    </a:lnTo>
                    <a:lnTo>
                      <a:pt x="96" y="0"/>
                    </a:lnTo>
                    <a:lnTo>
                      <a:pt x="288" y="144"/>
                    </a:lnTo>
                    <a:lnTo>
                      <a:pt x="576" y="192"/>
                    </a:lnTo>
                    <a:lnTo>
                      <a:pt x="528" y="336"/>
                    </a:lnTo>
                    <a:lnTo>
                      <a:pt x="432" y="384"/>
                    </a:lnTo>
                    <a:lnTo>
                      <a:pt x="240" y="192"/>
                    </a:lnTo>
                  </a:path>
                </a:pathLst>
              </a:custGeom>
              <a:solidFill>
                <a:srgbClr val="CC00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134" name="Oval 38"/>
              <p:cNvSpPr>
                <a:spLocks noChangeArrowheads="1"/>
              </p:cNvSpPr>
              <p:nvPr/>
            </p:nvSpPr>
            <p:spPr bwMode="auto">
              <a:xfrm>
                <a:off x="4464" y="3792"/>
                <a:ext cx="96" cy="96"/>
              </a:xfrm>
              <a:prstGeom prst="ellipse">
                <a:avLst/>
              </a:prstGeom>
              <a:solidFill>
                <a:srgbClr val="6600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4135" name="Group 39"/>
            <p:cNvGrpSpPr>
              <a:grpSpLocks/>
            </p:cNvGrpSpPr>
            <p:nvPr/>
          </p:nvGrpSpPr>
          <p:grpSpPr bwMode="auto">
            <a:xfrm rot="-4571917">
              <a:off x="3432" y="2664"/>
              <a:ext cx="240" cy="192"/>
              <a:chOff x="4224" y="3648"/>
              <a:chExt cx="576" cy="384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auto">
              <a:xfrm>
                <a:off x="4224" y="3648"/>
                <a:ext cx="576" cy="384"/>
              </a:xfrm>
              <a:custGeom>
                <a:avLst/>
                <a:gdLst>
                  <a:gd name="T0" fmla="*/ 288 w 576"/>
                  <a:gd name="T1" fmla="*/ 240 h 384"/>
                  <a:gd name="T2" fmla="*/ 0 w 576"/>
                  <a:gd name="T3" fmla="*/ 192 h 384"/>
                  <a:gd name="T4" fmla="*/ 96 w 576"/>
                  <a:gd name="T5" fmla="*/ 0 h 384"/>
                  <a:gd name="T6" fmla="*/ 288 w 576"/>
                  <a:gd name="T7" fmla="*/ 144 h 384"/>
                  <a:gd name="T8" fmla="*/ 576 w 576"/>
                  <a:gd name="T9" fmla="*/ 192 h 384"/>
                  <a:gd name="T10" fmla="*/ 528 w 576"/>
                  <a:gd name="T11" fmla="*/ 336 h 384"/>
                  <a:gd name="T12" fmla="*/ 432 w 576"/>
                  <a:gd name="T13" fmla="*/ 384 h 384"/>
                  <a:gd name="T14" fmla="*/ 240 w 576"/>
                  <a:gd name="T15" fmla="*/ 192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76" h="384">
                    <a:moveTo>
                      <a:pt x="288" y="240"/>
                    </a:moveTo>
                    <a:lnTo>
                      <a:pt x="0" y="192"/>
                    </a:lnTo>
                    <a:lnTo>
                      <a:pt x="96" y="0"/>
                    </a:lnTo>
                    <a:lnTo>
                      <a:pt x="288" y="144"/>
                    </a:lnTo>
                    <a:lnTo>
                      <a:pt x="576" y="192"/>
                    </a:lnTo>
                    <a:lnTo>
                      <a:pt x="528" y="336"/>
                    </a:lnTo>
                    <a:lnTo>
                      <a:pt x="432" y="384"/>
                    </a:lnTo>
                    <a:lnTo>
                      <a:pt x="240" y="192"/>
                    </a:lnTo>
                  </a:path>
                </a:pathLst>
              </a:custGeom>
              <a:solidFill>
                <a:srgbClr val="CC00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137" name="Oval 41"/>
              <p:cNvSpPr>
                <a:spLocks noChangeArrowheads="1"/>
              </p:cNvSpPr>
              <p:nvPr/>
            </p:nvSpPr>
            <p:spPr bwMode="auto">
              <a:xfrm>
                <a:off x="4464" y="3792"/>
                <a:ext cx="96" cy="96"/>
              </a:xfrm>
              <a:prstGeom prst="ellipse">
                <a:avLst/>
              </a:prstGeom>
              <a:solidFill>
                <a:srgbClr val="6600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4138" name="Group 42"/>
          <p:cNvGrpSpPr>
            <a:grpSpLocks/>
          </p:cNvGrpSpPr>
          <p:nvPr/>
        </p:nvGrpSpPr>
        <p:grpSpPr bwMode="auto">
          <a:xfrm>
            <a:off x="6400801" y="881379"/>
            <a:ext cx="836640" cy="1512159"/>
            <a:chOff x="768" y="48"/>
            <a:chExt cx="581" cy="1050"/>
          </a:xfrm>
        </p:grpSpPr>
        <p:grpSp>
          <p:nvGrpSpPr>
            <p:cNvPr id="4139" name="Group 43"/>
            <p:cNvGrpSpPr>
              <a:grpSpLocks/>
            </p:cNvGrpSpPr>
            <p:nvPr/>
          </p:nvGrpSpPr>
          <p:grpSpPr bwMode="auto">
            <a:xfrm>
              <a:off x="768" y="48"/>
              <a:ext cx="581" cy="1050"/>
              <a:chOff x="1680" y="1488"/>
              <a:chExt cx="581" cy="1050"/>
            </a:xfrm>
          </p:grpSpPr>
          <p:sp>
            <p:nvSpPr>
              <p:cNvPr id="4140" name="Freeform 44"/>
              <p:cNvSpPr>
                <a:spLocks/>
              </p:cNvSpPr>
              <p:nvPr/>
            </p:nvSpPr>
            <p:spPr bwMode="auto">
              <a:xfrm>
                <a:off x="1971" y="2252"/>
                <a:ext cx="0" cy="241"/>
              </a:xfrm>
              <a:custGeom>
                <a:avLst/>
                <a:gdLst>
                  <a:gd name="T0" fmla="*/ 0 w 1"/>
                  <a:gd name="T1" fmla="*/ 0 h 256"/>
                  <a:gd name="T2" fmla="*/ 0 w 1"/>
                  <a:gd name="T3" fmla="*/ 256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0"/>
                    </a:moveTo>
                    <a:lnTo>
                      <a:pt x="0" y="256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141" name="Freeform 45"/>
              <p:cNvSpPr>
                <a:spLocks/>
              </p:cNvSpPr>
              <p:nvPr/>
            </p:nvSpPr>
            <p:spPr bwMode="auto">
              <a:xfrm>
                <a:off x="1768" y="2105"/>
                <a:ext cx="406" cy="399"/>
              </a:xfrm>
              <a:custGeom>
                <a:avLst/>
                <a:gdLst>
                  <a:gd name="T0" fmla="*/ 79 w 468"/>
                  <a:gd name="T1" fmla="*/ 8 h 423"/>
                  <a:gd name="T2" fmla="*/ 313 w 468"/>
                  <a:gd name="T3" fmla="*/ 8 h 423"/>
                  <a:gd name="T4" fmla="*/ 367 w 468"/>
                  <a:gd name="T5" fmla="*/ 8 h 423"/>
                  <a:gd name="T6" fmla="*/ 385 w 468"/>
                  <a:gd name="T7" fmla="*/ 28 h 423"/>
                  <a:gd name="T8" fmla="*/ 417 w 468"/>
                  <a:gd name="T9" fmla="*/ 84 h 423"/>
                  <a:gd name="T10" fmla="*/ 433 w 468"/>
                  <a:gd name="T11" fmla="*/ 132 h 423"/>
                  <a:gd name="T12" fmla="*/ 463 w 468"/>
                  <a:gd name="T13" fmla="*/ 200 h 423"/>
                  <a:gd name="T14" fmla="*/ 463 w 468"/>
                  <a:gd name="T15" fmla="*/ 296 h 423"/>
                  <a:gd name="T16" fmla="*/ 437 w 468"/>
                  <a:gd name="T17" fmla="*/ 348 h 423"/>
                  <a:gd name="T18" fmla="*/ 429 w 468"/>
                  <a:gd name="T19" fmla="*/ 404 h 423"/>
                  <a:gd name="T20" fmla="*/ 425 w 468"/>
                  <a:gd name="T21" fmla="*/ 420 h 423"/>
                  <a:gd name="T22" fmla="*/ 393 w 468"/>
                  <a:gd name="T23" fmla="*/ 388 h 423"/>
                  <a:gd name="T24" fmla="*/ 369 w 468"/>
                  <a:gd name="T25" fmla="*/ 372 h 423"/>
                  <a:gd name="T26" fmla="*/ 317 w 468"/>
                  <a:gd name="T27" fmla="*/ 360 h 423"/>
                  <a:gd name="T28" fmla="*/ 273 w 468"/>
                  <a:gd name="T29" fmla="*/ 380 h 423"/>
                  <a:gd name="T30" fmla="*/ 237 w 468"/>
                  <a:gd name="T31" fmla="*/ 408 h 423"/>
                  <a:gd name="T32" fmla="*/ 223 w 468"/>
                  <a:gd name="T33" fmla="*/ 392 h 423"/>
                  <a:gd name="T34" fmla="*/ 165 w 468"/>
                  <a:gd name="T35" fmla="*/ 368 h 423"/>
                  <a:gd name="T36" fmla="*/ 105 w 468"/>
                  <a:gd name="T37" fmla="*/ 368 h 423"/>
                  <a:gd name="T38" fmla="*/ 73 w 468"/>
                  <a:gd name="T39" fmla="*/ 400 h 423"/>
                  <a:gd name="T40" fmla="*/ 49 w 468"/>
                  <a:gd name="T41" fmla="*/ 412 h 423"/>
                  <a:gd name="T42" fmla="*/ 31 w 468"/>
                  <a:gd name="T43" fmla="*/ 392 h 423"/>
                  <a:gd name="T44" fmla="*/ 13 w 468"/>
                  <a:gd name="T45" fmla="*/ 340 h 423"/>
                  <a:gd name="T46" fmla="*/ 1 w 468"/>
                  <a:gd name="T47" fmla="*/ 272 h 423"/>
                  <a:gd name="T48" fmla="*/ 5 w 468"/>
                  <a:gd name="T49" fmla="*/ 212 h 423"/>
                  <a:gd name="T50" fmla="*/ 31 w 468"/>
                  <a:gd name="T51" fmla="*/ 152 h 423"/>
                  <a:gd name="T52" fmla="*/ 57 w 468"/>
                  <a:gd name="T53" fmla="*/ 100 h 423"/>
                  <a:gd name="T54" fmla="*/ 79 w 468"/>
                  <a:gd name="T55" fmla="*/ 8 h 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68" h="423">
                    <a:moveTo>
                      <a:pt x="79" y="8"/>
                    </a:moveTo>
                    <a:cubicBezTo>
                      <a:pt x="118" y="0"/>
                      <a:pt x="265" y="8"/>
                      <a:pt x="313" y="8"/>
                    </a:cubicBezTo>
                    <a:cubicBezTo>
                      <a:pt x="361" y="8"/>
                      <a:pt x="355" y="5"/>
                      <a:pt x="367" y="8"/>
                    </a:cubicBezTo>
                    <a:cubicBezTo>
                      <a:pt x="379" y="11"/>
                      <a:pt x="377" y="15"/>
                      <a:pt x="385" y="28"/>
                    </a:cubicBezTo>
                    <a:cubicBezTo>
                      <a:pt x="393" y="41"/>
                      <a:pt x="409" y="67"/>
                      <a:pt x="417" y="84"/>
                    </a:cubicBezTo>
                    <a:cubicBezTo>
                      <a:pt x="425" y="101"/>
                      <a:pt x="425" y="113"/>
                      <a:pt x="433" y="132"/>
                    </a:cubicBezTo>
                    <a:cubicBezTo>
                      <a:pt x="441" y="151"/>
                      <a:pt x="458" y="173"/>
                      <a:pt x="463" y="200"/>
                    </a:cubicBezTo>
                    <a:cubicBezTo>
                      <a:pt x="468" y="227"/>
                      <a:pt x="467" y="271"/>
                      <a:pt x="463" y="296"/>
                    </a:cubicBezTo>
                    <a:cubicBezTo>
                      <a:pt x="459" y="321"/>
                      <a:pt x="443" y="330"/>
                      <a:pt x="437" y="348"/>
                    </a:cubicBezTo>
                    <a:cubicBezTo>
                      <a:pt x="431" y="366"/>
                      <a:pt x="431" y="392"/>
                      <a:pt x="429" y="404"/>
                    </a:cubicBezTo>
                    <a:cubicBezTo>
                      <a:pt x="427" y="416"/>
                      <a:pt x="431" y="423"/>
                      <a:pt x="425" y="420"/>
                    </a:cubicBezTo>
                    <a:cubicBezTo>
                      <a:pt x="419" y="417"/>
                      <a:pt x="402" y="396"/>
                      <a:pt x="393" y="388"/>
                    </a:cubicBezTo>
                    <a:cubicBezTo>
                      <a:pt x="384" y="380"/>
                      <a:pt x="382" y="377"/>
                      <a:pt x="369" y="372"/>
                    </a:cubicBezTo>
                    <a:cubicBezTo>
                      <a:pt x="356" y="367"/>
                      <a:pt x="333" y="359"/>
                      <a:pt x="317" y="360"/>
                    </a:cubicBezTo>
                    <a:cubicBezTo>
                      <a:pt x="301" y="361"/>
                      <a:pt x="286" y="372"/>
                      <a:pt x="273" y="380"/>
                    </a:cubicBezTo>
                    <a:cubicBezTo>
                      <a:pt x="260" y="388"/>
                      <a:pt x="245" y="406"/>
                      <a:pt x="237" y="408"/>
                    </a:cubicBezTo>
                    <a:cubicBezTo>
                      <a:pt x="229" y="410"/>
                      <a:pt x="235" y="399"/>
                      <a:pt x="223" y="392"/>
                    </a:cubicBezTo>
                    <a:cubicBezTo>
                      <a:pt x="211" y="385"/>
                      <a:pt x="185" y="372"/>
                      <a:pt x="165" y="368"/>
                    </a:cubicBezTo>
                    <a:cubicBezTo>
                      <a:pt x="145" y="364"/>
                      <a:pt x="120" y="363"/>
                      <a:pt x="105" y="368"/>
                    </a:cubicBezTo>
                    <a:cubicBezTo>
                      <a:pt x="90" y="373"/>
                      <a:pt x="82" y="393"/>
                      <a:pt x="73" y="400"/>
                    </a:cubicBezTo>
                    <a:cubicBezTo>
                      <a:pt x="64" y="407"/>
                      <a:pt x="56" y="413"/>
                      <a:pt x="49" y="412"/>
                    </a:cubicBezTo>
                    <a:cubicBezTo>
                      <a:pt x="42" y="411"/>
                      <a:pt x="37" y="404"/>
                      <a:pt x="31" y="392"/>
                    </a:cubicBezTo>
                    <a:cubicBezTo>
                      <a:pt x="25" y="380"/>
                      <a:pt x="18" y="360"/>
                      <a:pt x="13" y="340"/>
                    </a:cubicBezTo>
                    <a:cubicBezTo>
                      <a:pt x="8" y="320"/>
                      <a:pt x="2" y="293"/>
                      <a:pt x="1" y="272"/>
                    </a:cubicBezTo>
                    <a:cubicBezTo>
                      <a:pt x="0" y="251"/>
                      <a:pt x="0" y="232"/>
                      <a:pt x="5" y="212"/>
                    </a:cubicBezTo>
                    <a:cubicBezTo>
                      <a:pt x="10" y="192"/>
                      <a:pt x="22" y="171"/>
                      <a:pt x="31" y="152"/>
                    </a:cubicBezTo>
                    <a:cubicBezTo>
                      <a:pt x="40" y="133"/>
                      <a:pt x="49" y="124"/>
                      <a:pt x="57" y="100"/>
                    </a:cubicBezTo>
                    <a:cubicBezTo>
                      <a:pt x="65" y="76"/>
                      <a:pt x="75" y="27"/>
                      <a:pt x="79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66CC"/>
                  </a:gs>
                  <a:gs pos="50000">
                    <a:srgbClr val="000099"/>
                  </a:gs>
                  <a:gs pos="100000">
                    <a:srgbClr val="0066CC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142" name="Freeform 46"/>
              <p:cNvSpPr>
                <a:spLocks/>
              </p:cNvSpPr>
              <p:nvPr/>
            </p:nvSpPr>
            <p:spPr bwMode="auto">
              <a:xfrm>
                <a:off x="1962" y="2112"/>
                <a:ext cx="41" cy="136"/>
              </a:xfrm>
              <a:custGeom>
                <a:avLst/>
                <a:gdLst>
                  <a:gd name="T0" fmla="*/ 0 w 48"/>
                  <a:gd name="T1" fmla="*/ 0 h 144"/>
                  <a:gd name="T2" fmla="*/ 48 w 48"/>
                  <a:gd name="T3" fmla="*/ 0 h 144"/>
                  <a:gd name="T4" fmla="*/ 48 w 48"/>
                  <a:gd name="T5" fmla="*/ 144 h 144"/>
                  <a:gd name="T6" fmla="*/ 0 w 48"/>
                  <a:gd name="T7" fmla="*/ 144 h 144"/>
                  <a:gd name="T8" fmla="*/ 0 w 48"/>
                  <a:gd name="T9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144">
                    <a:moveTo>
                      <a:pt x="0" y="0"/>
                    </a:moveTo>
                    <a:lnTo>
                      <a:pt x="48" y="0"/>
                    </a:lnTo>
                    <a:lnTo>
                      <a:pt x="48" y="144"/>
                    </a:lnTo>
                    <a:lnTo>
                      <a:pt x="0" y="1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FF"/>
              </a:solidFill>
              <a:ln w="31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143" name="Freeform 47"/>
              <p:cNvSpPr>
                <a:spLocks/>
              </p:cNvSpPr>
              <p:nvPr/>
            </p:nvSpPr>
            <p:spPr bwMode="auto">
              <a:xfrm>
                <a:off x="2040" y="2108"/>
                <a:ext cx="111" cy="136"/>
              </a:xfrm>
              <a:custGeom>
                <a:avLst/>
                <a:gdLst>
                  <a:gd name="T0" fmla="*/ 127 w 128"/>
                  <a:gd name="T1" fmla="*/ 133 h 144"/>
                  <a:gd name="T2" fmla="*/ 128 w 128"/>
                  <a:gd name="T3" fmla="*/ 144 h 144"/>
                  <a:gd name="T4" fmla="*/ 0 w 128"/>
                  <a:gd name="T5" fmla="*/ 4 h 144"/>
                  <a:gd name="T6" fmla="*/ 60 w 128"/>
                  <a:gd name="T7" fmla="*/ 0 h 144"/>
                  <a:gd name="T8" fmla="*/ 127 w 128"/>
                  <a:gd name="T9" fmla="*/ 133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144">
                    <a:moveTo>
                      <a:pt x="127" y="133"/>
                    </a:moveTo>
                    <a:lnTo>
                      <a:pt x="128" y="144"/>
                    </a:lnTo>
                    <a:lnTo>
                      <a:pt x="0" y="4"/>
                    </a:lnTo>
                    <a:lnTo>
                      <a:pt x="60" y="0"/>
                    </a:lnTo>
                    <a:lnTo>
                      <a:pt x="127" y="133"/>
                    </a:lnTo>
                    <a:close/>
                  </a:path>
                </a:pathLst>
              </a:custGeom>
              <a:solidFill>
                <a:srgbClr val="0000FF"/>
              </a:solidFill>
              <a:ln w="31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144" name="Freeform 48"/>
              <p:cNvSpPr>
                <a:spLocks/>
              </p:cNvSpPr>
              <p:nvPr/>
            </p:nvSpPr>
            <p:spPr bwMode="auto">
              <a:xfrm>
                <a:off x="1800" y="2105"/>
                <a:ext cx="90" cy="143"/>
              </a:xfrm>
              <a:custGeom>
                <a:avLst/>
                <a:gdLst>
                  <a:gd name="T0" fmla="*/ 0 w 104"/>
                  <a:gd name="T1" fmla="*/ 152 h 152"/>
                  <a:gd name="T2" fmla="*/ 8 w 104"/>
                  <a:gd name="T3" fmla="*/ 136 h 152"/>
                  <a:gd name="T4" fmla="*/ 44 w 104"/>
                  <a:gd name="T5" fmla="*/ 0 h 152"/>
                  <a:gd name="T6" fmla="*/ 104 w 104"/>
                  <a:gd name="T7" fmla="*/ 8 h 152"/>
                  <a:gd name="T8" fmla="*/ 0 w 104"/>
                  <a:gd name="T9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" h="152">
                    <a:moveTo>
                      <a:pt x="0" y="152"/>
                    </a:moveTo>
                    <a:lnTo>
                      <a:pt x="8" y="136"/>
                    </a:lnTo>
                    <a:lnTo>
                      <a:pt x="44" y="0"/>
                    </a:lnTo>
                    <a:lnTo>
                      <a:pt x="104" y="8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0000FF"/>
              </a:solidFill>
              <a:ln w="31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145" name="Freeform 49"/>
              <p:cNvSpPr>
                <a:spLocks/>
              </p:cNvSpPr>
              <p:nvPr/>
            </p:nvSpPr>
            <p:spPr bwMode="auto">
              <a:xfrm>
                <a:off x="1831" y="1912"/>
                <a:ext cx="272" cy="203"/>
              </a:xfrm>
              <a:custGeom>
                <a:avLst/>
                <a:gdLst>
                  <a:gd name="T0" fmla="*/ 6 w 313"/>
                  <a:gd name="T1" fmla="*/ 212 h 215"/>
                  <a:gd name="T2" fmla="*/ 44 w 313"/>
                  <a:gd name="T3" fmla="*/ 208 h 215"/>
                  <a:gd name="T4" fmla="*/ 264 w 313"/>
                  <a:gd name="T5" fmla="*/ 204 h 215"/>
                  <a:gd name="T6" fmla="*/ 304 w 313"/>
                  <a:gd name="T7" fmla="*/ 204 h 215"/>
                  <a:gd name="T8" fmla="*/ 312 w 313"/>
                  <a:gd name="T9" fmla="*/ 152 h 215"/>
                  <a:gd name="T10" fmla="*/ 308 w 313"/>
                  <a:gd name="T11" fmla="*/ 92 h 215"/>
                  <a:gd name="T12" fmla="*/ 284 w 313"/>
                  <a:gd name="T13" fmla="*/ 40 h 215"/>
                  <a:gd name="T14" fmla="*/ 248 w 313"/>
                  <a:gd name="T15" fmla="*/ 20 h 215"/>
                  <a:gd name="T16" fmla="*/ 204 w 313"/>
                  <a:gd name="T17" fmla="*/ 4 h 215"/>
                  <a:gd name="T18" fmla="*/ 160 w 313"/>
                  <a:gd name="T19" fmla="*/ 44 h 215"/>
                  <a:gd name="T20" fmla="*/ 152 w 313"/>
                  <a:gd name="T21" fmla="*/ 44 h 215"/>
                  <a:gd name="T22" fmla="*/ 108 w 313"/>
                  <a:gd name="T23" fmla="*/ 8 h 215"/>
                  <a:gd name="T24" fmla="*/ 80 w 313"/>
                  <a:gd name="T25" fmla="*/ 16 h 215"/>
                  <a:gd name="T26" fmla="*/ 44 w 313"/>
                  <a:gd name="T27" fmla="*/ 48 h 215"/>
                  <a:gd name="T28" fmla="*/ 16 w 313"/>
                  <a:gd name="T29" fmla="*/ 84 h 215"/>
                  <a:gd name="T30" fmla="*/ 6 w 313"/>
                  <a:gd name="T31" fmla="*/ 116 h 215"/>
                  <a:gd name="T32" fmla="*/ 6 w 313"/>
                  <a:gd name="T33" fmla="*/ 164 h 215"/>
                  <a:gd name="T34" fmla="*/ 0 w 313"/>
                  <a:gd name="T35" fmla="*/ 192 h 215"/>
                  <a:gd name="T36" fmla="*/ 6 w 313"/>
                  <a:gd name="T37" fmla="*/ 212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13" h="215">
                    <a:moveTo>
                      <a:pt x="6" y="212"/>
                    </a:moveTo>
                    <a:cubicBezTo>
                      <a:pt x="13" y="215"/>
                      <a:pt x="1" y="209"/>
                      <a:pt x="44" y="208"/>
                    </a:cubicBezTo>
                    <a:cubicBezTo>
                      <a:pt x="87" y="207"/>
                      <a:pt x="221" y="205"/>
                      <a:pt x="264" y="204"/>
                    </a:cubicBezTo>
                    <a:cubicBezTo>
                      <a:pt x="307" y="203"/>
                      <a:pt x="296" y="213"/>
                      <a:pt x="304" y="204"/>
                    </a:cubicBezTo>
                    <a:cubicBezTo>
                      <a:pt x="312" y="195"/>
                      <a:pt x="311" y="171"/>
                      <a:pt x="312" y="152"/>
                    </a:cubicBezTo>
                    <a:cubicBezTo>
                      <a:pt x="313" y="133"/>
                      <a:pt x="313" y="111"/>
                      <a:pt x="308" y="92"/>
                    </a:cubicBezTo>
                    <a:cubicBezTo>
                      <a:pt x="303" y="73"/>
                      <a:pt x="294" y="52"/>
                      <a:pt x="284" y="40"/>
                    </a:cubicBezTo>
                    <a:cubicBezTo>
                      <a:pt x="274" y="28"/>
                      <a:pt x="261" y="26"/>
                      <a:pt x="248" y="20"/>
                    </a:cubicBezTo>
                    <a:cubicBezTo>
                      <a:pt x="235" y="14"/>
                      <a:pt x="219" y="0"/>
                      <a:pt x="204" y="4"/>
                    </a:cubicBezTo>
                    <a:cubicBezTo>
                      <a:pt x="189" y="8"/>
                      <a:pt x="169" y="37"/>
                      <a:pt x="160" y="44"/>
                    </a:cubicBezTo>
                    <a:cubicBezTo>
                      <a:pt x="151" y="51"/>
                      <a:pt x="161" y="50"/>
                      <a:pt x="152" y="44"/>
                    </a:cubicBezTo>
                    <a:cubicBezTo>
                      <a:pt x="143" y="38"/>
                      <a:pt x="120" y="13"/>
                      <a:pt x="108" y="8"/>
                    </a:cubicBezTo>
                    <a:cubicBezTo>
                      <a:pt x="96" y="3"/>
                      <a:pt x="91" y="9"/>
                      <a:pt x="80" y="16"/>
                    </a:cubicBezTo>
                    <a:cubicBezTo>
                      <a:pt x="69" y="23"/>
                      <a:pt x="55" y="37"/>
                      <a:pt x="44" y="48"/>
                    </a:cubicBezTo>
                    <a:cubicBezTo>
                      <a:pt x="33" y="59"/>
                      <a:pt x="22" y="73"/>
                      <a:pt x="16" y="84"/>
                    </a:cubicBezTo>
                    <a:cubicBezTo>
                      <a:pt x="10" y="95"/>
                      <a:pt x="8" y="103"/>
                      <a:pt x="6" y="116"/>
                    </a:cubicBezTo>
                    <a:cubicBezTo>
                      <a:pt x="4" y="129"/>
                      <a:pt x="7" y="151"/>
                      <a:pt x="6" y="164"/>
                    </a:cubicBezTo>
                    <a:cubicBezTo>
                      <a:pt x="5" y="177"/>
                      <a:pt x="0" y="184"/>
                      <a:pt x="0" y="192"/>
                    </a:cubicBezTo>
                    <a:cubicBezTo>
                      <a:pt x="0" y="200"/>
                      <a:pt x="2" y="209"/>
                      <a:pt x="6" y="21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146" name="Freeform 50"/>
              <p:cNvSpPr>
                <a:spLocks/>
              </p:cNvSpPr>
              <p:nvPr/>
            </p:nvSpPr>
            <p:spPr bwMode="auto">
              <a:xfrm>
                <a:off x="2045" y="1910"/>
                <a:ext cx="171" cy="301"/>
              </a:xfrm>
              <a:custGeom>
                <a:avLst/>
                <a:gdLst>
                  <a:gd name="T0" fmla="*/ 0 w 198"/>
                  <a:gd name="T1" fmla="*/ 23 h 320"/>
                  <a:gd name="T2" fmla="*/ 74 w 198"/>
                  <a:gd name="T3" fmla="*/ 7 h 320"/>
                  <a:gd name="T4" fmla="*/ 154 w 198"/>
                  <a:gd name="T5" fmla="*/ 67 h 320"/>
                  <a:gd name="T6" fmla="*/ 166 w 198"/>
                  <a:gd name="T7" fmla="*/ 135 h 320"/>
                  <a:gd name="T8" fmla="*/ 170 w 198"/>
                  <a:gd name="T9" fmla="*/ 179 h 320"/>
                  <a:gd name="T10" fmla="*/ 178 w 198"/>
                  <a:gd name="T11" fmla="*/ 243 h 320"/>
                  <a:gd name="T12" fmla="*/ 192 w 198"/>
                  <a:gd name="T13" fmla="*/ 263 h 320"/>
                  <a:gd name="T14" fmla="*/ 144 w 198"/>
                  <a:gd name="T15" fmla="*/ 311 h 320"/>
                  <a:gd name="T16" fmla="*/ 118 w 198"/>
                  <a:gd name="T17" fmla="*/ 315 h 320"/>
                  <a:gd name="T18" fmla="*/ 98 w 198"/>
                  <a:gd name="T19" fmla="*/ 287 h 320"/>
                  <a:gd name="T20" fmla="*/ 58 w 198"/>
                  <a:gd name="T21" fmla="*/ 219 h 320"/>
                  <a:gd name="T22" fmla="*/ 66 w 198"/>
                  <a:gd name="T23" fmla="*/ 183 h 320"/>
                  <a:gd name="T24" fmla="*/ 66 w 198"/>
                  <a:gd name="T25" fmla="*/ 123 h 320"/>
                  <a:gd name="T26" fmla="*/ 48 w 198"/>
                  <a:gd name="T27" fmla="*/ 71 h 320"/>
                  <a:gd name="T28" fmla="*/ 34 w 198"/>
                  <a:gd name="T29" fmla="*/ 39 h 320"/>
                  <a:gd name="T30" fmla="*/ 0 w 198"/>
                  <a:gd name="T31" fmla="*/ 23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98" h="320">
                    <a:moveTo>
                      <a:pt x="0" y="23"/>
                    </a:moveTo>
                    <a:cubicBezTo>
                      <a:pt x="8" y="16"/>
                      <a:pt x="48" y="0"/>
                      <a:pt x="74" y="7"/>
                    </a:cubicBezTo>
                    <a:cubicBezTo>
                      <a:pt x="100" y="14"/>
                      <a:pt x="139" y="46"/>
                      <a:pt x="154" y="67"/>
                    </a:cubicBezTo>
                    <a:cubicBezTo>
                      <a:pt x="169" y="88"/>
                      <a:pt x="163" y="116"/>
                      <a:pt x="166" y="135"/>
                    </a:cubicBezTo>
                    <a:cubicBezTo>
                      <a:pt x="169" y="154"/>
                      <a:pt x="168" y="161"/>
                      <a:pt x="170" y="179"/>
                    </a:cubicBezTo>
                    <a:cubicBezTo>
                      <a:pt x="172" y="197"/>
                      <a:pt x="174" y="229"/>
                      <a:pt x="178" y="243"/>
                    </a:cubicBezTo>
                    <a:cubicBezTo>
                      <a:pt x="182" y="257"/>
                      <a:pt x="198" y="252"/>
                      <a:pt x="192" y="263"/>
                    </a:cubicBezTo>
                    <a:cubicBezTo>
                      <a:pt x="186" y="274"/>
                      <a:pt x="156" y="302"/>
                      <a:pt x="144" y="311"/>
                    </a:cubicBezTo>
                    <a:cubicBezTo>
                      <a:pt x="132" y="320"/>
                      <a:pt x="126" y="319"/>
                      <a:pt x="118" y="315"/>
                    </a:cubicBezTo>
                    <a:cubicBezTo>
                      <a:pt x="110" y="311"/>
                      <a:pt x="108" y="303"/>
                      <a:pt x="98" y="287"/>
                    </a:cubicBezTo>
                    <a:cubicBezTo>
                      <a:pt x="88" y="271"/>
                      <a:pt x="63" y="236"/>
                      <a:pt x="58" y="219"/>
                    </a:cubicBezTo>
                    <a:cubicBezTo>
                      <a:pt x="53" y="202"/>
                      <a:pt x="65" y="199"/>
                      <a:pt x="66" y="183"/>
                    </a:cubicBezTo>
                    <a:cubicBezTo>
                      <a:pt x="67" y="167"/>
                      <a:pt x="69" y="142"/>
                      <a:pt x="66" y="123"/>
                    </a:cubicBezTo>
                    <a:cubicBezTo>
                      <a:pt x="63" y="104"/>
                      <a:pt x="53" y="85"/>
                      <a:pt x="48" y="71"/>
                    </a:cubicBezTo>
                    <a:cubicBezTo>
                      <a:pt x="43" y="57"/>
                      <a:pt x="42" y="47"/>
                      <a:pt x="34" y="39"/>
                    </a:cubicBezTo>
                    <a:cubicBezTo>
                      <a:pt x="26" y="31"/>
                      <a:pt x="7" y="26"/>
                      <a:pt x="0" y="2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147" name="Freeform 51"/>
              <p:cNvSpPr>
                <a:spLocks/>
              </p:cNvSpPr>
              <p:nvPr/>
            </p:nvSpPr>
            <p:spPr bwMode="auto">
              <a:xfrm>
                <a:off x="2133" y="2105"/>
                <a:ext cx="87" cy="108"/>
              </a:xfrm>
              <a:custGeom>
                <a:avLst/>
                <a:gdLst>
                  <a:gd name="T0" fmla="*/ 76 w 100"/>
                  <a:gd name="T1" fmla="*/ 4 h 116"/>
                  <a:gd name="T2" fmla="*/ 76 w 100"/>
                  <a:gd name="T3" fmla="*/ 0 h 116"/>
                  <a:gd name="T4" fmla="*/ 100 w 100"/>
                  <a:gd name="T5" fmla="*/ 56 h 116"/>
                  <a:gd name="T6" fmla="*/ 28 w 100"/>
                  <a:gd name="T7" fmla="*/ 116 h 116"/>
                  <a:gd name="T8" fmla="*/ 0 w 100"/>
                  <a:gd name="T9" fmla="*/ 80 h 116"/>
                  <a:gd name="T10" fmla="*/ 76 w 100"/>
                  <a:gd name="T11" fmla="*/ 4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0" h="116">
                    <a:moveTo>
                      <a:pt x="76" y="4"/>
                    </a:moveTo>
                    <a:lnTo>
                      <a:pt x="76" y="0"/>
                    </a:lnTo>
                    <a:lnTo>
                      <a:pt x="100" y="56"/>
                    </a:lnTo>
                    <a:lnTo>
                      <a:pt x="28" y="116"/>
                    </a:lnTo>
                    <a:lnTo>
                      <a:pt x="0" y="80"/>
                    </a:lnTo>
                    <a:lnTo>
                      <a:pt x="76" y="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148" name="Freeform 52"/>
              <p:cNvSpPr>
                <a:spLocks/>
              </p:cNvSpPr>
              <p:nvPr/>
            </p:nvSpPr>
            <p:spPr bwMode="auto">
              <a:xfrm>
                <a:off x="1709" y="1914"/>
                <a:ext cx="193" cy="304"/>
              </a:xfrm>
              <a:custGeom>
                <a:avLst/>
                <a:gdLst>
                  <a:gd name="T0" fmla="*/ 221 w 222"/>
                  <a:gd name="T1" fmla="*/ 24 h 322"/>
                  <a:gd name="T2" fmla="*/ 185 w 222"/>
                  <a:gd name="T3" fmla="*/ 2 h 322"/>
                  <a:gd name="T4" fmla="*/ 121 w 222"/>
                  <a:gd name="T5" fmla="*/ 10 h 322"/>
                  <a:gd name="T6" fmla="*/ 47 w 222"/>
                  <a:gd name="T7" fmla="*/ 60 h 322"/>
                  <a:gd name="T8" fmla="*/ 35 w 222"/>
                  <a:gd name="T9" fmla="*/ 128 h 322"/>
                  <a:gd name="T10" fmla="*/ 31 w 222"/>
                  <a:gd name="T11" fmla="*/ 172 h 322"/>
                  <a:gd name="T12" fmla="*/ 23 w 222"/>
                  <a:gd name="T13" fmla="*/ 236 h 322"/>
                  <a:gd name="T14" fmla="*/ 9 w 222"/>
                  <a:gd name="T15" fmla="*/ 256 h 322"/>
                  <a:gd name="T16" fmla="*/ 77 w 222"/>
                  <a:gd name="T17" fmla="*/ 298 h 322"/>
                  <a:gd name="T18" fmla="*/ 117 w 222"/>
                  <a:gd name="T19" fmla="*/ 318 h 322"/>
                  <a:gd name="T20" fmla="*/ 125 w 222"/>
                  <a:gd name="T21" fmla="*/ 274 h 322"/>
                  <a:gd name="T22" fmla="*/ 143 w 222"/>
                  <a:gd name="T23" fmla="*/ 212 h 322"/>
                  <a:gd name="T24" fmla="*/ 145 w 222"/>
                  <a:gd name="T25" fmla="*/ 178 h 322"/>
                  <a:gd name="T26" fmla="*/ 145 w 222"/>
                  <a:gd name="T27" fmla="*/ 148 h 322"/>
                  <a:gd name="T28" fmla="*/ 157 w 222"/>
                  <a:gd name="T29" fmla="*/ 84 h 322"/>
                  <a:gd name="T30" fmla="*/ 165 w 222"/>
                  <a:gd name="T31" fmla="*/ 72 h 322"/>
                  <a:gd name="T32" fmla="*/ 181 w 222"/>
                  <a:gd name="T33" fmla="*/ 56 h 322"/>
                  <a:gd name="T34" fmla="*/ 221 w 222"/>
                  <a:gd name="T35" fmla="*/ 24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22" h="322">
                    <a:moveTo>
                      <a:pt x="221" y="24"/>
                    </a:moveTo>
                    <a:cubicBezTo>
                      <a:pt x="222" y="15"/>
                      <a:pt x="202" y="4"/>
                      <a:pt x="185" y="2"/>
                    </a:cubicBezTo>
                    <a:cubicBezTo>
                      <a:pt x="168" y="0"/>
                      <a:pt x="144" y="0"/>
                      <a:pt x="121" y="10"/>
                    </a:cubicBezTo>
                    <a:cubicBezTo>
                      <a:pt x="98" y="20"/>
                      <a:pt x="61" y="40"/>
                      <a:pt x="47" y="60"/>
                    </a:cubicBezTo>
                    <a:cubicBezTo>
                      <a:pt x="33" y="80"/>
                      <a:pt x="38" y="109"/>
                      <a:pt x="35" y="128"/>
                    </a:cubicBezTo>
                    <a:cubicBezTo>
                      <a:pt x="32" y="147"/>
                      <a:pt x="33" y="154"/>
                      <a:pt x="31" y="172"/>
                    </a:cubicBezTo>
                    <a:cubicBezTo>
                      <a:pt x="29" y="190"/>
                      <a:pt x="27" y="222"/>
                      <a:pt x="23" y="236"/>
                    </a:cubicBezTo>
                    <a:cubicBezTo>
                      <a:pt x="19" y="250"/>
                      <a:pt x="0" y="246"/>
                      <a:pt x="9" y="256"/>
                    </a:cubicBezTo>
                    <a:cubicBezTo>
                      <a:pt x="18" y="266"/>
                      <a:pt x="59" y="288"/>
                      <a:pt x="77" y="298"/>
                    </a:cubicBezTo>
                    <a:cubicBezTo>
                      <a:pt x="95" y="308"/>
                      <a:pt x="109" y="322"/>
                      <a:pt x="117" y="318"/>
                    </a:cubicBezTo>
                    <a:cubicBezTo>
                      <a:pt x="125" y="314"/>
                      <a:pt x="121" y="292"/>
                      <a:pt x="125" y="274"/>
                    </a:cubicBezTo>
                    <a:cubicBezTo>
                      <a:pt x="129" y="256"/>
                      <a:pt x="140" y="228"/>
                      <a:pt x="143" y="212"/>
                    </a:cubicBezTo>
                    <a:cubicBezTo>
                      <a:pt x="146" y="196"/>
                      <a:pt x="145" y="189"/>
                      <a:pt x="145" y="178"/>
                    </a:cubicBezTo>
                    <a:cubicBezTo>
                      <a:pt x="145" y="167"/>
                      <a:pt x="143" y="164"/>
                      <a:pt x="145" y="148"/>
                    </a:cubicBezTo>
                    <a:cubicBezTo>
                      <a:pt x="147" y="132"/>
                      <a:pt x="154" y="97"/>
                      <a:pt x="157" y="84"/>
                    </a:cubicBezTo>
                    <a:cubicBezTo>
                      <a:pt x="160" y="71"/>
                      <a:pt x="161" y="77"/>
                      <a:pt x="165" y="72"/>
                    </a:cubicBezTo>
                    <a:cubicBezTo>
                      <a:pt x="169" y="67"/>
                      <a:pt x="172" y="64"/>
                      <a:pt x="181" y="56"/>
                    </a:cubicBezTo>
                    <a:cubicBezTo>
                      <a:pt x="190" y="48"/>
                      <a:pt x="213" y="31"/>
                      <a:pt x="221" y="2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149" name="Freeform 53"/>
              <p:cNvSpPr>
                <a:spLocks/>
              </p:cNvSpPr>
              <p:nvPr/>
            </p:nvSpPr>
            <p:spPr bwMode="auto">
              <a:xfrm>
                <a:off x="1721" y="2112"/>
                <a:ext cx="97" cy="98"/>
              </a:xfrm>
              <a:custGeom>
                <a:avLst/>
                <a:gdLst>
                  <a:gd name="T0" fmla="*/ 20 w 112"/>
                  <a:gd name="T1" fmla="*/ 0 h 104"/>
                  <a:gd name="T2" fmla="*/ 16 w 112"/>
                  <a:gd name="T3" fmla="*/ 0 h 104"/>
                  <a:gd name="T4" fmla="*/ 0 w 112"/>
                  <a:gd name="T5" fmla="*/ 44 h 104"/>
                  <a:gd name="T6" fmla="*/ 100 w 112"/>
                  <a:gd name="T7" fmla="*/ 104 h 104"/>
                  <a:gd name="T8" fmla="*/ 112 w 112"/>
                  <a:gd name="T9" fmla="*/ 64 h 104"/>
                  <a:gd name="T10" fmla="*/ 20 w 112"/>
                  <a:gd name="T11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2" h="104">
                    <a:moveTo>
                      <a:pt x="20" y="0"/>
                    </a:moveTo>
                    <a:lnTo>
                      <a:pt x="16" y="0"/>
                    </a:lnTo>
                    <a:lnTo>
                      <a:pt x="0" y="44"/>
                    </a:lnTo>
                    <a:lnTo>
                      <a:pt x="100" y="104"/>
                    </a:lnTo>
                    <a:lnTo>
                      <a:pt x="112" y="64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150" name="Freeform 54"/>
              <p:cNvSpPr>
                <a:spLocks/>
              </p:cNvSpPr>
              <p:nvPr/>
            </p:nvSpPr>
            <p:spPr bwMode="auto">
              <a:xfrm>
                <a:off x="1889" y="1886"/>
                <a:ext cx="73" cy="90"/>
              </a:xfrm>
              <a:custGeom>
                <a:avLst/>
                <a:gdLst>
                  <a:gd name="T0" fmla="*/ 40 w 84"/>
                  <a:gd name="T1" fmla="*/ 0 h 96"/>
                  <a:gd name="T2" fmla="*/ 28 w 84"/>
                  <a:gd name="T3" fmla="*/ 12 h 96"/>
                  <a:gd name="T4" fmla="*/ 0 w 84"/>
                  <a:gd name="T5" fmla="*/ 28 h 96"/>
                  <a:gd name="T6" fmla="*/ 56 w 84"/>
                  <a:gd name="T7" fmla="*/ 96 h 96"/>
                  <a:gd name="T8" fmla="*/ 84 w 84"/>
                  <a:gd name="T9" fmla="*/ 60 h 96"/>
                  <a:gd name="T10" fmla="*/ 32 w 84"/>
                  <a:gd name="T11" fmla="*/ 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4" h="96">
                    <a:moveTo>
                      <a:pt x="40" y="0"/>
                    </a:moveTo>
                    <a:cubicBezTo>
                      <a:pt x="34" y="12"/>
                      <a:pt x="43" y="12"/>
                      <a:pt x="28" y="12"/>
                    </a:cubicBezTo>
                    <a:lnTo>
                      <a:pt x="0" y="28"/>
                    </a:lnTo>
                    <a:lnTo>
                      <a:pt x="56" y="96"/>
                    </a:lnTo>
                    <a:lnTo>
                      <a:pt x="84" y="60"/>
                    </a:lnTo>
                    <a:lnTo>
                      <a:pt x="32" y="8"/>
                    </a:lnTo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151" name="Freeform 55"/>
              <p:cNvSpPr>
                <a:spLocks/>
              </p:cNvSpPr>
              <p:nvPr/>
            </p:nvSpPr>
            <p:spPr bwMode="auto">
              <a:xfrm flipH="1">
                <a:off x="1962" y="1886"/>
                <a:ext cx="72" cy="90"/>
              </a:xfrm>
              <a:custGeom>
                <a:avLst/>
                <a:gdLst>
                  <a:gd name="T0" fmla="*/ 40 w 84"/>
                  <a:gd name="T1" fmla="*/ 0 h 96"/>
                  <a:gd name="T2" fmla="*/ 28 w 84"/>
                  <a:gd name="T3" fmla="*/ 12 h 96"/>
                  <a:gd name="T4" fmla="*/ 0 w 84"/>
                  <a:gd name="T5" fmla="*/ 28 h 96"/>
                  <a:gd name="T6" fmla="*/ 56 w 84"/>
                  <a:gd name="T7" fmla="*/ 96 h 96"/>
                  <a:gd name="T8" fmla="*/ 84 w 84"/>
                  <a:gd name="T9" fmla="*/ 60 h 96"/>
                  <a:gd name="T10" fmla="*/ 32 w 84"/>
                  <a:gd name="T11" fmla="*/ 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4" h="96">
                    <a:moveTo>
                      <a:pt x="40" y="0"/>
                    </a:moveTo>
                    <a:cubicBezTo>
                      <a:pt x="34" y="12"/>
                      <a:pt x="43" y="12"/>
                      <a:pt x="28" y="12"/>
                    </a:cubicBezTo>
                    <a:lnTo>
                      <a:pt x="0" y="28"/>
                    </a:lnTo>
                    <a:lnTo>
                      <a:pt x="56" y="96"/>
                    </a:lnTo>
                    <a:lnTo>
                      <a:pt x="84" y="60"/>
                    </a:lnTo>
                    <a:lnTo>
                      <a:pt x="32" y="8"/>
                    </a:lnTo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152" name="Freeform 56"/>
              <p:cNvSpPr>
                <a:spLocks/>
              </p:cNvSpPr>
              <p:nvPr/>
            </p:nvSpPr>
            <p:spPr bwMode="auto">
              <a:xfrm>
                <a:off x="1968" y="2112"/>
                <a:ext cx="6" cy="376"/>
              </a:xfrm>
              <a:custGeom>
                <a:avLst/>
                <a:gdLst>
                  <a:gd name="T0" fmla="*/ 0 w 8"/>
                  <a:gd name="T1" fmla="*/ 0 h 400"/>
                  <a:gd name="T2" fmla="*/ 8 w 8"/>
                  <a:gd name="T3" fmla="*/ 400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8" h="400">
                    <a:moveTo>
                      <a:pt x="0" y="0"/>
                    </a:moveTo>
                    <a:lnTo>
                      <a:pt x="8" y="400"/>
                    </a:lnTo>
                  </a:path>
                </a:pathLst>
              </a:custGeom>
              <a:noFill/>
              <a:ln w="19050" cmpd="sng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153" name="Freeform 57"/>
              <p:cNvSpPr>
                <a:spLocks/>
              </p:cNvSpPr>
              <p:nvPr/>
            </p:nvSpPr>
            <p:spPr bwMode="auto">
              <a:xfrm>
                <a:off x="1964" y="1950"/>
                <a:ext cx="1" cy="150"/>
              </a:xfrm>
              <a:custGeom>
                <a:avLst/>
                <a:gdLst>
                  <a:gd name="T0" fmla="*/ 0 w 1"/>
                  <a:gd name="T1" fmla="*/ 0 h 160"/>
                  <a:gd name="T2" fmla="*/ 0 w 1"/>
                  <a:gd name="T3" fmla="*/ 16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60">
                    <a:moveTo>
                      <a:pt x="0" y="0"/>
                    </a:moveTo>
                    <a:lnTo>
                      <a:pt x="0" y="160"/>
                    </a:lnTo>
                  </a:path>
                </a:pathLst>
              </a:custGeom>
              <a:noFill/>
              <a:ln w="9525" cmpd="sng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154" name="Freeform 58" descr="Коричневый мрамор"/>
              <p:cNvSpPr>
                <a:spLocks/>
              </p:cNvSpPr>
              <p:nvPr/>
            </p:nvSpPr>
            <p:spPr bwMode="auto">
              <a:xfrm>
                <a:off x="1809" y="2448"/>
                <a:ext cx="341" cy="90"/>
              </a:xfrm>
              <a:custGeom>
                <a:avLst/>
                <a:gdLst>
                  <a:gd name="T0" fmla="*/ 10 w 352"/>
                  <a:gd name="T1" fmla="*/ 49 h 95"/>
                  <a:gd name="T2" fmla="*/ 11 w 352"/>
                  <a:gd name="T3" fmla="*/ 86 h 95"/>
                  <a:gd name="T4" fmla="*/ 59 w 352"/>
                  <a:gd name="T5" fmla="*/ 86 h 95"/>
                  <a:gd name="T6" fmla="*/ 181 w 352"/>
                  <a:gd name="T7" fmla="*/ 88 h 95"/>
                  <a:gd name="T8" fmla="*/ 328 w 352"/>
                  <a:gd name="T9" fmla="*/ 88 h 95"/>
                  <a:gd name="T10" fmla="*/ 325 w 352"/>
                  <a:gd name="T11" fmla="*/ 43 h 95"/>
                  <a:gd name="T12" fmla="*/ 244 w 352"/>
                  <a:gd name="T13" fmla="*/ 1 h 95"/>
                  <a:gd name="T14" fmla="*/ 181 w 352"/>
                  <a:gd name="T15" fmla="*/ 40 h 95"/>
                  <a:gd name="T16" fmla="*/ 187 w 352"/>
                  <a:gd name="T17" fmla="*/ 85 h 95"/>
                  <a:gd name="T18" fmla="*/ 154 w 352"/>
                  <a:gd name="T19" fmla="*/ 34 h 95"/>
                  <a:gd name="T20" fmla="*/ 70 w 352"/>
                  <a:gd name="T21" fmla="*/ 7 h 95"/>
                  <a:gd name="T22" fmla="*/ 10 w 352"/>
                  <a:gd name="T23" fmla="*/ 49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2" h="95">
                    <a:moveTo>
                      <a:pt x="10" y="49"/>
                    </a:moveTo>
                    <a:cubicBezTo>
                      <a:pt x="0" y="62"/>
                      <a:pt x="3" y="80"/>
                      <a:pt x="11" y="86"/>
                    </a:cubicBezTo>
                    <a:cubicBezTo>
                      <a:pt x="19" y="92"/>
                      <a:pt x="31" y="86"/>
                      <a:pt x="59" y="86"/>
                    </a:cubicBezTo>
                    <a:cubicBezTo>
                      <a:pt x="87" y="86"/>
                      <a:pt x="136" y="88"/>
                      <a:pt x="181" y="88"/>
                    </a:cubicBezTo>
                    <a:cubicBezTo>
                      <a:pt x="226" y="88"/>
                      <a:pt x="304" y="95"/>
                      <a:pt x="328" y="88"/>
                    </a:cubicBezTo>
                    <a:cubicBezTo>
                      <a:pt x="352" y="81"/>
                      <a:pt x="339" y="58"/>
                      <a:pt x="325" y="43"/>
                    </a:cubicBezTo>
                    <a:cubicBezTo>
                      <a:pt x="311" y="28"/>
                      <a:pt x="268" y="2"/>
                      <a:pt x="244" y="1"/>
                    </a:cubicBezTo>
                    <a:cubicBezTo>
                      <a:pt x="220" y="0"/>
                      <a:pt x="191" y="26"/>
                      <a:pt x="181" y="40"/>
                    </a:cubicBezTo>
                    <a:cubicBezTo>
                      <a:pt x="171" y="54"/>
                      <a:pt x="191" y="86"/>
                      <a:pt x="187" y="85"/>
                    </a:cubicBezTo>
                    <a:cubicBezTo>
                      <a:pt x="183" y="84"/>
                      <a:pt x="173" y="47"/>
                      <a:pt x="154" y="34"/>
                    </a:cubicBezTo>
                    <a:cubicBezTo>
                      <a:pt x="135" y="21"/>
                      <a:pt x="94" y="4"/>
                      <a:pt x="70" y="7"/>
                    </a:cubicBezTo>
                    <a:cubicBezTo>
                      <a:pt x="46" y="10"/>
                      <a:pt x="20" y="36"/>
                      <a:pt x="10" y="49"/>
                    </a:cubicBezTo>
                    <a:close/>
                  </a:path>
                </a:pathLst>
              </a:custGeom>
              <a:blipFill dpi="0" rotWithShape="1">
                <a:blip r:embed="rId4"/>
                <a:srcRect/>
                <a:tile tx="0" ty="0" sx="100000" sy="100000" flip="none" algn="tl"/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4155" name="Group 59"/>
              <p:cNvGrpSpPr>
                <a:grpSpLocks/>
              </p:cNvGrpSpPr>
              <p:nvPr/>
            </p:nvGrpSpPr>
            <p:grpSpPr bwMode="auto">
              <a:xfrm>
                <a:off x="1680" y="1488"/>
                <a:ext cx="581" cy="789"/>
                <a:chOff x="1680" y="1488"/>
                <a:chExt cx="581" cy="789"/>
              </a:xfrm>
            </p:grpSpPr>
            <p:sp>
              <p:nvSpPr>
                <p:cNvPr id="4156" name="Freeform 60"/>
                <p:cNvSpPr>
                  <a:spLocks/>
                </p:cNvSpPr>
                <p:nvPr/>
              </p:nvSpPr>
              <p:spPr bwMode="auto">
                <a:xfrm>
                  <a:off x="1771" y="1488"/>
                  <a:ext cx="387" cy="287"/>
                </a:xfrm>
                <a:custGeom>
                  <a:avLst/>
                  <a:gdLst>
                    <a:gd name="T0" fmla="*/ 378 w 400"/>
                    <a:gd name="T1" fmla="*/ 286 h 301"/>
                    <a:gd name="T2" fmla="*/ 399 w 400"/>
                    <a:gd name="T3" fmla="*/ 220 h 301"/>
                    <a:gd name="T4" fmla="*/ 384 w 400"/>
                    <a:gd name="T5" fmla="*/ 202 h 301"/>
                    <a:gd name="T6" fmla="*/ 387 w 400"/>
                    <a:gd name="T7" fmla="*/ 166 h 301"/>
                    <a:gd name="T8" fmla="*/ 360 w 400"/>
                    <a:gd name="T9" fmla="*/ 151 h 301"/>
                    <a:gd name="T10" fmla="*/ 366 w 400"/>
                    <a:gd name="T11" fmla="*/ 121 h 301"/>
                    <a:gd name="T12" fmla="*/ 351 w 400"/>
                    <a:gd name="T13" fmla="*/ 124 h 301"/>
                    <a:gd name="T14" fmla="*/ 294 w 400"/>
                    <a:gd name="T15" fmla="*/ 67 h 301"/>
                    <a:gd name="T16" fmla="*/ 267 w 400"/>
                    <a:gd name="T17" fmla="*/ 64 h 301"/>
                    <a:gd name="T18" fmla="*/ 247 w 400"/>
                    <a:gd name="T19" fmla="*/ 53 h 301"/>
                    <a:gd name="T20" fmla="*/ 261 w 400"/>
                    <a:gd name="T21" fmla="*/ 28 h 301"/>
                    <a:gd name="T22" fmla="*/ 282 w 400"/>
                    <a:gd name="T23" fmla="*/ 31 h 301"/>
                    <a:gd name="T24" fmla="*/ 264 w 400"/>
                    <a:gd name="T25" fmla="*/ 1 h 301"/>
                    <a:gd name="T26" fmla="*/ 228 w 400"/>
                    <a:gd name="T27" fmla="*/ 40 h 301"/>
                    <a:gd name="T28" fmla="*/ 219 w 400"/>
                    <a:gd name="T29" fmla="*/ 55 h 301"/>
                    <a:gd name="T30" fmla="*/ 192 w 400"/>
                    <a:gd name="T31" fmla="*/ 10 h 301"/>
                    <a:gd name="T32" fmla="*/ 186 w 400"/>
                    <a:gd name="T33" fmla="*/ 22 h 301"/>
                    <a:gd name="T34" fmla="*/ 204 w 400"/>
                    <a:gd name="T35" fmla="*/ 55 h 301"/>
                    <a:gd name="T36" fmla="*/ 162 w 400"/>
                    <a:gd name="T37" fmla="*/ 10 h 301"/>
                    <a:gd name="T38" fmla="*/ 144 w 400"/>
                    <a:gd name="T39" fmla="*/ 16 h 301"/>
                    <a:gd name="T40" fmla="*/ 120 w 400"/>
                    <a:gd name="T41" fmla="*/ 19 h 301"/>
                    <a:gd name="T42" fmla="*/ 114 w 400"/>
                    <a:gd name="T43" fmla="*/ 34 h 301"/>
                    <a:gd name="T44" fmla="*/ 147 w 400"/>
                    <a:gd name="T45" fmla="*/ 37 h 301"/>
                    <a:gd name="T46" fmla="*/ 159 w 400"/>
                    <a:gd name="T47" fmla="*/ 58 h 301"/>
                    <a:gd name="T48" fmla="*/ 126 w 400"/>
                    <a:gd name="T49" fmla="*/ 55 h 301"/>
                    <a:gd name="T50" fmla="*/ 114 w 400"/>
                    <a:gd name="T51" fmla="*/ 73 h 301"/>
                    <a:gd name="T52" fmla="*/ 93 w 400"/>
                    <a:gd name="T53" fmla="*/ 79 h 301"/>
                    <a:gd name="T54" fmla="*/ 72 w 400"/>
                    <a:gd name="T55" fmla="*/ 94 h 301"/>
                    <a:gd name="T56" fmla="*/ 54 w 400"/>
                    <a:gd name="T57" fmla="*/ 106 h 301"/>
                    <a:gd name="T58" fmla="*/ 60 w 400"/>
                    <a:gd name="T59" fmla="*/ 124 h 301"/>
                    <a:gd name="T60" fmla="*/ 45 w 400"/>
                    <a:gd name="T61" fmla="*/ 142 h 301"/>
                    <a:gd name="T62" fmla="*/ 27 w 400"/>
                    <a:gd name="T63" fmla="*/ 154 h 301"/>
                    <a:gd name="T64" fmla="*/ 12 w 400"/>
                    <a:gd name="T65" fmla="*/ 214 h 301"/>
                    <a:gd name="T66" fmla="*/ 3 w 400"/>
                    <a:gd name="T67" fmla="*/ 274 h 301"/>
                    <a:gd name="T68" fmla="*/ 33 w 400"/>
                    <a:gd name="T69" fmla="*/ 301 h 3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00" h="301">
                      <a:moveTo>
                        <a:pt x="378" y="286"/>
                      </a:moveTo>
                      <a:cubicBezTo>
                        <a:pt x="381" y="275"/>
                        <a:pt x="398" y="234"/>
                        <a:pt x="399" y="220"/>
                      </a:cubicBezTo>
                      <a:cubicBezTo>
                        <a:pt x="400" y="206"/>
                        <a:pt x="386" y="211"/>
                        <a:pt x="384" y="202"/>
                      </a:cubicBezTo>
                      <a:cubicBezTo>
                        <a:pt x="382" y="193"/>
                        <a:pt x="391" y="174"/>
                        <a:pt x="387" y="166"/>
                      </a:cubicBezTo>
                      <a:cubicBezTo>
                        <a:pt x="383" y="158"/>
                        <a:pt x="363" y="158"/>
                        <a:pt x="360" y="151"/>
                      </a:cubicBezTo>
                      <a:cubicBezTo>
                        <a:pt x="357" y="144"/>
                        <a:pt x="367" y="125"/>
                        <a:pt x="366" y="121"/>
                      </a:cubicBezTo>
                      <a:cubicBezTo>
                        <a:pt x="365" y="117"/>
                        <a:pt x="363" y="133"/>
                        <a:pt x="351" y="124"/>
                      </a:cubicBezTo>
                      <a:cubicBezTo>
                        <a:pt x="339" y="115"/>
                        <a:pt x="308" y="77"/>
                        <a:pt x="294" y="67"/>
                      </a:cubicBezTo>
                      <a:cubicBezTo>
                        <a:pt x="280" y="57"/>
                        <a:pt x="275" y="66"/>
                        <a:pt x="267" y="64"/>
                      </a:cubicBezTo>
                      <a:cubicBezTo>
                        <a:pt x="259" y="62"/>
                        <a:pt x="248" y="59"/>
                        <a:pt x="247" y="53"/>
                      </a:cubicBezTo>
                      <a:cubicBezTo>
                        <a:pt x="246" y="47"/>
                        <a:pt x="255" y="32"/>
                        <a:pt x="261" y="28"/>
                      </a:cubicBezTo>
                      <a:cubicBezTo>
                        <a:pt x="267" y="24"/>
                        <a:pt x="282" y="35"/>
                        <a:pt x="282" y="31"/>
                      </a:cubicBezTo>
                      <a:cubicBezTo>
                        <a:pt x="282" y="27"/>
                        <a:pt x="273" y="0"/>
                        <a:pt x="264" y="1"/>
                      </a:cubicBezTo>
                      <a:cubicBezTo>
                        <a:pt x="255" y="2"/>
                        <a:pt x="235" y="31"/>
                        <a:pt x="228" y="40"/>
                      </a:cubicBezTo>
                      <a:cubicBezTo>
                        <a:pt x="221" y="49"/>
                        <a:pt x="225" y="60"/>
                        <a:pt x="219" y="55"/>
                      </a:cubicBezTo>
                      <a:cubicBezTo>
                        <a:pt x="213" y="50"/>
                        <a:pt x="197" y="15"/>
                        <a:pt x="192" y="10"/>
                      </a:cubicBezTo>
                      <a:cubicBezTo>
                        <a:pt x="187" y="5"/>
                        <a:pt x="184" y="15"/>
                        <a:pt x="186" y="22"/>
                      </a:cubicBezTo>
                      <a:cubicBezTo>
                        <a:pt x="188" y="29"/>
                        <a:pt x="208" y="57"/>
                        <a:pt x="204" y="55"/>
                      </a:cubicBezTo>
                      <a:cubicBezTo>
                        <a:pt x="200" y="53"/>
                        <a:pt x="172" y="17"/>
                        <a:pt x="162" y="10"/>
                      </a:cubicBezTo>
                      <a:cubicBezTo>
                        <a:pt x="152" y="3"/>
                        <a:pt x="151" y="15"/>
                        <a:pt x="144" y="16"/>
                      </a:cubicBezTo>
                      <a:cubicBezTo>
                        <a:pt x="137" y="17"/>
                        <a:pt x="125" y="16"/>
                        <a:pt x="120" y="19"/>
                      </a:cubicBezTo>
                      <a:cubicBezTo>
                        <a:pt x="115" y="22"/>
                        <a:pt x="110" y="31"/>
                        <a:pt x="114" y="34"/>
                      </a:cubicBezTo>
                      <a:cubicBezTo>
                        <a:pt x="118" y="37"/>
                        <a:pt x="140" y="33"/>
                        <a:pt x="147" y="37"/>
                      </a:cubicBezTo>
                      <a:cubicBezTo>
                        <a:pt x="154" y="41"/>
                        <a:pt x="163" y="55"/>
                        <a:pt x="159" y="58"/>
                      </a:cubicBezTo>
                      <a:cubicBezTo>
                        <a:pt x="155" y="61"/>
                        <a:pt x="133" y="53"/>
                        <a:pt x="126" y="55"/>
                      </a:cubicBezTo>
                      <a:cubicBezTo>
                        <a:pt x="119" y="57"/>
                        <a:pt x="119" y="69"/>
                        <a:pt x="114" y="73"/>
                      </a:cubicBezTo>
                      <a:cubicBezTo>
                        <a:pt x="109" y="77"/>
                        <a:pt x="100" y="76"/>
                        <a:pt x="93" y="79"/>
                      </a:cubicBezTo>
                      <a:cubicBezTo>
                        <a:pt x="86" y="82"/>
                        <a:pt x="79" y="89"/>
                        <a:pt x="72" y="94"/>
                      </a:cubicBezTo>
                      <a:cubicBezTo>
                        <a:pt x="65" y="99"/>
                        <a:pt x="56" y="101"/>
                        <a:pt x="54" y="106"/>
                      </a:cubicBezTo>
                      <a:cubicBezTo>
                        <a:pt x="52" y="111"/>
                        <a:pt x="61" y="118"/>
                        <a:pt x="60" y="124"/>
                      </a:cubicBezTo>
                      <a:cubicBezTo>
                        <a:pt x="59" y="130"/>
                        <a:pt x="51" y="137"/>
                        <a:pt x="45" y="142"/>
                      </a:cubicBezTo>
                      <a:cubicBezTo>
                        <a:pt x="39" y="147"/>
                        <a:pt x="33" y="142"/>
                        <a:pt x="27" y="154"/>
                      </a:cubicBezTo>
                      <a:cubicBezTo>
                        <a:pt x="21" y="166"/>
                        <a:pt x="16" y="194"/>
                        <a:pt x="12" y="214"/>
                      </a:cubicBezTo>
                      <a:cubicBezTo>
                        <a:pt x="8" y="234"/>
                        <a:pt x="0" y="260"/>
                        <a:pt x="3" y="274"/>
                      </a:cubicBezTo>
                      <a:cubicBezTo>
                        <a:pt x="6" y="288"/>
                        <a:pt x="27" y="295"/>
                        <a:pt x="33" y="301"/>
                      </a:cubicBezTo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50000">
                      <a:srgbClr val="333333"/>
                    </a:gs>
                    <a:gs pos="100000">
                      <a:schemeClr val="bg2"/>
                    </a:gs>
                  </a:gsLst>
                  <a:lin ang="18900000" scaled="1"/>
                </a:gradFill>
                <a:ln w="317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272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157" name="Freeform 61"/>
                <p:cNvSpPr>
                  <a:spLocks/>
                </p:cNvSpPr>
                <p:nvPr/>
              </p:nvSpPr>
              <p:spPr bwMode="auto">
                <a:xfrm>
                  <a:off x="2159" y="2166"/>
                  <a:ext cx="102" cy="111"/>
                </a:xfrm>
                <a:custGeom>
                  <a:avLst/>
                  <a:gdLst>
                    <a:gd name="T0" fmla="*/ 56 w 105"/>
                    <a:gd name="T1" fmla="*/ 0 h 117"/>
                    <a:gd name="T2" fmla="*/ 95 w 105"/>
                    <a:gd name="T3" fmla="*/ 33 h 117"/>
                    <a:gd name="T4" fmla="*/ 101 w 105"/>
                    <a:gd name="T5" fmla="*/ 81 h 117"/>
                    <a:gd name="T6" fmla="*/ 68 w 105"/>
                    <a:gd name="T7" fmla="*/ 96 h 117"/>
                    <a:gd name="T8" fmla="*/ 38 w 105"/>
                    <a:gd name="T9" fmla="*/ 114 h 117"/>
                    <a:gd name="T10" fmla="*/ 5 w 105"/>
                    <a:gd name="T11" fmla="*/ 75 h 117"/>
                    <a:gd name="T12" fmla="*/ 5 w 105"/>
                    <a:gd name="T13" fmla="*/ 48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5" h="117">
                      <a:moveTo>
                        <a:pt x="56" y="0"/>
                      </a:moveTo>
                      <a:cubicBezTo>
                        <a:pt x="62" y="5"/>
                        <a:pt x="87" y="20"/>
                        <a:pt x="95" y="33"/>
                      </a:cubicBezTo>
                      <a:cubicBezTo>
                        <a:pt x="103" y="46"/>
                        <a:pt x="105" y="70"/>
                        <a:pt x="101" y="81"/>
                      </a:cubicBezTo>
                      <a:cubicBezTo>
                        <a:pt x="97" y="92"/>
                        <a:pt x="78" y="91"/>
                        <a:pt x="68" y="96"/>
                      </a:cubicBezTo>
                      <a:cubicBezTo>
                        <a:pt x="58" y="101"/>
                        <a:pt x="48" y="117"/>
                        <a:pt x="38" y="114"/>
                      </a:cubicBezTo>
                      <a:cubicBezTo>
                        <a:pt x="28" y="111"/>
                        <a:pt x="10" y="86"/>
                        <a:pt x="5" y="75"/>
                      </a:cubicBezTo>
                      <a:cubicBezTo>
                        <a:pt x="0" y="64"/>
                        <a:pt x="5" y="54"/>
                        <a:pt x="5" y="48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FF9F3F"/>
                    </a:gs>
                    <a:gs pos="100000">
                      <a:srgbClr val="FFAE5D"/>
                    </a:gs>
                  </a:gsLst>
                  <a:path path="rect">
                    <a:fillToRect l="50000" t="50000" r="50000" b="50000"/>
                  </a:path>
                </a:gra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272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158" name="Freeform 62"/>
                <p:cNvSpPr>
                  <a:spLocks/>
                </p:cNvSpPr>
                <p:nvPr/>
              </p:nvSpPr>
              <p:spPr bwMode="auto">
                <a:xfrm flipH="1">
                  <a:off x="1680" y="2164"/>
                  <a:ext cx="102" cy="111"/>
                </a:xfrm>
                <a:custGeom>
                  <a:avLst/>
                  <a:gdLst>
                    <a:gd name="T0" fmla="*/ 56 w 105"/>
                    <a:gd name="T1" fmla="*/ 0 h 117"/>
                    <a:gd name="T2" fmla="*/ 95 w 105"/>
                    <a:gd name="T3" fmla="*/ 33 h 117"/>
                    <a:gd name="T4" fmla="*/ 101 w 105"/>
                    <a:gd name="T5" fmla="*/ 81 h 117"/>
                    <a:gd name="T6" fmla="*/ 68 w 105"/>
                    <a:gd name="T7" fmla="*/ 96 h 117"/>
                    <a:gd name="T8" fmla="*/ 38 w 105"/>
                    <a:gd name="T9" fmla="*/ 114 h 117"/>
                    <a:gd name="T10" fmla="*/ 5 w 105"/>
                    <a:gd name="T11" fmla="*/ 75 h 117"/>
                    <a:gd name="T12" fmla="*/ 5 w 105"/>
                    <a:gd name="T13" fmla="*/ 48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5" h="117">
                      <a:moveTo>
                        <a:pt x="56" y="0"/>
                      </a:moveTo>
                      <a:cubicBezTo>
                        <a:pt x="62" y="5"/>
                        <a:pt x="87" y="20"/>
                        <a:pt x="95" y="33"/>
                      </a:cubicBezTo>
                      <a:cubicBezTo>
                        <a:pt x="103" y="46"/>
                        <a:pt x="105" y="70"/>
                        <a:pt x="101" y="81"/>
                      </a:cubicBezTo>
                      <a:cubicBezTo>
                        <a:pt x="97" y="92"/>
                        <a:pt x="78" y="91"/>
                        <a:pt x="68" y="96"/>
                      </a:cubicBezTo>
                      <a:cubicBezTo>
                        <a:pt x="58" y="101"/>
                        <a:pt x="48" y="117"/>
                        <a:pt x="38" y="114"/>
                      </a:cubicBezTo>
                      <a:cubicBezTo>
                        <a:pt x="28" y="111"/>
                        <a:pt x="10" y="86"/>
                        <a:pt x="5" y="75"/>
                      </a:cubicBezTo>
                      <a:cubicBezTo>
                        <a:pt x="0" y="64"/>
                        <a:pt x="5" y="54"/>
                        <a:pt x="5" y="48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FF9F3F"/>
                    </a:gs>
                    <a:gs pos="100000">
                      <a:srgbClr val="FFAE5D"/>
                    </a:gs>
                  </a:gsLst>
                  <a:path path="rect">
                    <a:fillToRect l="50000" t="50000" r="50000" b="50000"/>
                  </a:path>
                </a:gra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272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159" name="Freeform 63"/>
                <p:cNvSpPr>
                  <a:spLocks/>
                </p:cNvSpPr>
                <p:nvPr/>
              </p:nvSpPr>
              <p:spPr bwMode="auto">
                <a:xfrm>
                  <a:off x="1804" y="1590"/>
                  <a:ext cx="333" cy="347"/>
                </a:xfrm>
                <a:custGeom>
                  <a:avLst/>
                  <a:gdLst>
                    <a:gd name="T0" fmla="*/ 0 w 344"/>
                    <a:gd name="T1" fmla="*/ 194 h 365"/>
                    <a:gd name="T2" fmla="*/ 6 w 344"/>
                    <a:gd name="T3" fmla="*/ 209 h 365"/>
                    <a:gd name="T4" fmla="*/ 36 w 344"/>
                    <a:gd name="T5" fmla="*/ 266 h 365"/>
                    <a:gd name="T6" fmla="*/ 87 w 344"/>
                    <a:gd name="T7" fmla="*/ 308 h 365"/>
                    <a:gd name="T8" fmla="*/ 138 w 344"/>
                    <a:gd name="T9" fmla="*/ 320 h 365"/>
                    <a:gd name="T10" fmla="*/ 144 w 344"/>
                    <a:gd name="T11" fmla="*/ 344 h 365"/>
                    <a:gd name="T12" fmla="*/ 165 w 344"/>
                    <a:gd name="T13" fmla="*/ 365 h 365"/>
                    <a:gd name="T14" fmla="*/ 192 w 344"/>
                    <a:gd name="T15" fmla="*/ 341 h 365"/>
                    <a:gd name="T16" fmla="*/ 207 w 344"/>
                    <a:gd name="T17" fmla="*/ 317 h 365"/>
                    <a:gd name="T18" fmla="*/ 255 w 344"/>
                    <a:gd name="T19" fmla="*/ 308 h 365"/>
                    <a:gd name="T20" fmla="*/ 303 w 344"/>
                    <a:gd name="T21" fmla="*/ 275 h 365"/>
                    <a:gd name="T22" fmla="*/ 342 w 344"/>
                    <a:gd name="T23" fmla="*/ 179 h 365"/>
                    <a:gd name="T24" fmla="*/ 288 w 344"/>
                    <a:gd name="T25" fmla="*/ 98 h 365"/>
                    <a:gd name="T26" fmla="*/ 256 w 344"/>
                    <a:gd name="T27" fmla="*/ 27 h 365"/>
                    <a:gd name="T28" fmla="*/ 208 w 344"/>
                    <a:gd name="T29" fmla="*/ 75 h 365"/>
                    <a:gd name="T30" fmla="*/ 198 w 344"/>
                    <a:gd name="T31" fmla="*/ 56 h 365"/>
                    <a:gd name="T32" fmla="*/ 183 w 344"/>
                    <a:gd name="T33" fmla="*/ 53 h 365"/>
                    <a:gd name="T34" fmla="*/ 112 w 344"/>
                    <a:gd name="T35" fmla="*/ 75 h 365"/>
                    <a:gd name="T36" fmla="*/ 126 w 344"/>
                    <a:gd name="T37" fmla="*/ 41 h 365"/>
                    <a:gd name="T38" fmla="*/ 114 w 344"/>
                    <a:gd name="T39" fmla="*/ 11 h 365"/>
                    <a:gd name="T40" fmla="*/ 54 w 344"/>
                    <a:gd name="T41" fmla="*/ 110 h 365"/>
                    <a:gd name="T42" fmla="*/ 60 w 344"/>
                    <a:gd name="T43" fmla="*/ 137 h 365"/>
                    <a:gd name="T44" fmla="*/ 54 w 344"/>
                    <a:gd name="T45" fmla="*/ 161 h 365"/>
                    <a:gd name="T46" fmla="*/ 36 w 344"/>
                    <a:gd name="T47" fmla="*/ 155 h 365"/>
                    <a:gd name="T48" fmla="*/ 33 w 344"/>
                    <a:gd name="T49" fmla="*/ 119 h 365"/>
                    <a:gd name="T50" fmla="*/ 12 w 344"/>
                    <a:gd name="T51" fmla="*/ 152 h 365"/>
                    <a:gd name="T52" fmla="*/ 12 w 344"/>
                    <a:gd name="T53" fmla="*/ 173 h 365"/>
                    <a:gd name="T54" fmla="*/ 9 w 344"/>
                    <a:gd name="T55" fmla="*/ 185 h 365"/>
                    <a:gd name="T56" fmla="*/ 0 w 344"/>
                    <a:gd name="T57" fmla="*/ 194 h 3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44" h="365">
                      <a:moveTo>
                        <a:pt x="0" y="194"/>
                      </a:moveTo>
                      <a:cubicBezTo>
                        <a:pt x="0" y="198"/>
                        <a:pt x="0" y="197"/>
                        <a:pt x="6" y="209"/>
                      </a:cubicBezTo>
                      <a:cubicBezTo>
                        <a:pt x="12" y="221"/>
                        <a:pt x="23" y="250"/>
                        <a:pt x="36" y="266"/>
                      </a:cubicBezTo>
                      <a:cubicBezTo>
                        <a:pt x="49" y="282"/>
                        <a:pt x="70" y="299"/>
                        <a:pt x="87" y="308"/>
                      </a:cubicBezTo>
                      <a:cubicBezTo>
                        <a:pt x="104" y="317"/>
                        <a:pt x="129" y="314"/>
                        <a:pt x="138" y="320"/>
                      </a:cubicBezTo>
                      <a:cubicBezTo>
                        <a:pt x="147" y="326"/>
                        <a:pt x="140" y="337"/>
                        <a:pt x="144" y="344"/>
                      </a:cubicBezTo>
                      <a:cubicBezTo>
                        <a:pt x="148" y="351"/>
                        <a:pt x="157" y="365"/>
                        <a:pt x="165" y="365"/>
                      </a:cubicBezTo>
                      <a:cubicBezTo>
                        <a:pt x="173" y="365"/>
                        <a:pt x="185" y="349"/>
                        <a:pt x="192" y="341"/>
                      </a:cubicBezTo>
                      <a:cubicBezTo>
                        <a:pt x="199" y="333"/>
                        <a:pt x="197" y="322"/>
                        <a:pt x="207" y="317"/>
                      </a:cubicBezTo>
                      <a:cubicBezTo>
                        <a:pt x="217" y="312"/>
                        <a:pt x="239" y="315"/>
                        <a:pt x="255" y="308"/>
                      </a:cubicBezTo>
                      <a:cubicBezTo>
                        <a:pt x="271" y="301"/>
                        <a:pt x="289" y="296"/>
                        <a:pt x="303" y="275"/>
                      </a:cubicBezTo>
                      <a:cubicBezTo>
                        <a:pt x="317" y="254"/>
                        <a:pt x="344" y="208"/>
                        <a:pt x="342" y="179"/>
                      </a:cubicBezTo>
                      <a:cubicBezTo>
                        <a:pt x="340" y="150"/>
                        <a:pt x="302" y="123"/>
                        <a:pt x="288" y="98"/>
                      </a:cubicBezTo>
                      <a:cubicBezTo>
                        <a:pt x="274" y="73"/>
                        <a:pt x="269" y="31"/>
                        <a:pt x="256" y="27"/>
                      </a:cubicBezTo>
                      <a:cubicBezTo>
                        <a:pt x="243" y="23"/>
                        <a:pt x="218" y="70"/>
                        <a:pt x="208" y="75"/>
                      </a:cubicBezTo>
                      <a:cubicBezTo>
                        <a:pt x="198" y="80"/>
                        <a:pt x="202" y="60"/>
                        <a:pt x="198" y="56"/>
                      </a:cubicBezTo>
                      <a:cubicBezTo>
                        <a:pt x="194" y="52"/>
                        <a:pt x="197" y="50"/>
                        <a:pt x="183" y="53"/>
                      </a:cubicBezTo>
                      <a:cubicBezTo>
                        <a:pt x="169" y="56"/>
                        <a:pt x="121" y="77"/>
                        <a:pt x="112" y="75"/>
                      </a:cubicBezTo>
                      <a:cubicBezTo>
                        <a:pt x="103" y="73"/>
                        <a:pt x="126" y="52"/>
                        <a:pt x="126" y="41"/>
                      </a:cubicBezTo>
                      <a:cubicBezTo>
                        <a:pt x="126" y="30"/>
                        <a:pt x="126" y="0"/>
                        <a:pt x="114" y="11"/>
                      </a:cubicBezTo>
                      <a:cubicBezTo>
                        <a:pt x="102" y="22"/>
                        <a:pt x="63" y="89"/>
                        <a:pt x="54" y="110"/>
                      </a:cubicBezTo>
                      <a:cubicBezTo>
                        <a:pt x="45" y="131"/>
                        <a:pt x="60" y="129"/>
                        <a:pt x="60" y="137"/>
                      </a:cubicBezTo>
                      <a:cubicBezTo>
                        <a:pt x="60" y="145"/>
                        <a:pt x="58" y="158"/>
                        <a:pt x="54" y="161"/>
                      </a:cubicBezTo>
                      <a:cubicBezTo>
                        <a:pt x="50" y="164"/>
                        <a:pt x="39" y="162"/>
                        <a:pt x="36" y="155"/>
                      </a:cubicBezTo>
                      <a:cubicBezTo>
                        <a:pt x="33" y="148"/>
                        <a:pt x="37" y="119"/>
                        <a:pt x="33" y="119"/>
                      </a:cubicBezTo>
                      <a:cubicBezTo>
                        <a:pt x="29" y="119"/>
                        <a:pt x="16" y="143"/>
                        <a:pt x="12" y="152"/>
                      </a:cubicBezTo>
                      <a:cubicBezTo>
                        <a:pt x="8" y="161"/>
                        <a:pt x="12" y="168"/>
                        <a:pt x="12" y="173"/>
                      </a:cubicBezTo>
                      <a:cubicBezTo>
                        <a:pt x="12" y="178"/>
                        <a:pt x="11" y="182"/>
                        <a:pt x="9" y="185"/>
                      </a:cubicBezTo>
                      <a:cubicBezTo>
                        <a:pt x="7" y="188"/>
                        <a:pt x="0" y="190"/>
                        <a:pt x="0" y="194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chemeClr val="bg1"/>
                    </a:gs>
                    <a:gs pos="100000">
                      <a:srgbClr val="FFC993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272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160" name="Freeform 64"/>
                <p:cNvSpPr>
                  <a:spLocks/>
                </p:cNvSpPr>
                <p:nvPr/>
              </p:nvSpPr>
              <p:spPr bwMode="auto">
                <a:xfrm>
                  <a:off x="1923" y="1823"/>
                  <a:ext cx="110" cy="31"/>
                </a:xfrm>
                <a:custGeom>
                  <a:avLst/>
                  <a:gdLst>
                    <a:gd name="T0" fmla="*/ 0 w 114"/>
                    <a:gd name="T1" fmla="*/ 0 h 32"/>
                    <a:gd name="T2" fmla="*/ 39 w 114"/>
                    <a:gd name="T3" fmla="*/ 27 h 32"/>
                    <a:gd name="T4" fmla="*/ 60 w 114"/>
                    <a:gd name="T5" fmla="*/ 30 h 32"/>
                    <a:gd name="T6" fmla="*/ 81 w 114"/>
                    <a:gd name="T7" fmla="*/ 27 h 32"/>
                    <a:gd name="T8" fmla="*/ 114 w 114"/>
                    <a:gd name="T9" fmla="*/ 3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4" h="32">
                      <a:moveTo>
                        <a:pt x="0" y="0"/>
                      </a:moveTo>
                      <a:cubicBezTo>
                        <a:pt x="7" y="4"/>
                        <a:pt x="29" y="22"/>
                        <a:pt x="39" y="27"/>
                      </a:cubicBezTo>
                      <a:cubicBezTo>
                        <a:pt x="49" y="32"/>
                        <a:pt x="53" y="30"/>
                        <a:pt x="60" y="30"/>
                      </a:cubicBezTo>
                      <a:cubicBezTo>
                        <a:pt x="67" y="30"/>
                        <a:pt x="72" y="32"/>
                        <a:pt x="81" y="27"/>
                      </a:cubicBezTo>
                      <a:cubicBezTo>
                        <a:pt x="90" y="22"/>
                        <a:pt x="107" y="8"/>
                        <a:pt x="114" y="3"/>
                      </a:cubicBezTo>
                    </a:path>
                  </a:pathLst>
                </a:custGeom>
                <a:noFill/>
                <a:ln w="12700" cmpd="sng">
                  <a:solidFill>
                    <a:srgbClr val="D20000"/>
                  </a:solidFill>
                  <a:round/>
                  <a:headEnd type="none" w="med" len="med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272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161" name="Freeform 65"/>
                <p:cNvSpPr>
                  <a:spLocks/>
                </p:cNvSpPr>
                <p:nvPr/>
              </p:nvSpPr>
              <p:spPr bwMode="auto">
                <a:xfrm>
                  <a:off x="1959" y="1835"/>
                  <a:ext cx="46" cy="9"/>
                </a:xfrm>
                <a:custGeom>
                  <a:avLst/>
                  <a:gdLst>
                    <a:gd name="T0" fmla="*/ 0 w 48"/>
                    <a:gd name="T1" fmla="*/ 10 h 10"/>
                    <a:gd name="T2" fmla="*/ 11 w 48"/>
                    <a:gd name="T3" fmla="*/ 0 h 10"/>
                    <a:gd name="T4" fmla="*/ 23 w 48"/>
                    <a:gd name="T5" fmla="*/ 9 h 10"/>
                    <a:gd name="T6" fmla="*/ 38 w 48"/>
                    <a:gd name="T7" fmla="*/ 0 h 10"/>
                    <a:gd name="T8" fmla="*/ 48 w 48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8" h="10">
                      <a:moveTo>
                        <a:pt x="0" y="10"/>
                      </a:moveTo>
                      <a:cubicBezTo>
                        <a:pt x="2" y="8"/>
                        <a:pt x="7" y="0"/>
                        <a:pt x="11" y="0"/>
                      </a:cubicBezTo>
                      <a:cubicBezTo>
                        <a:pt x="15" y="0"/>
                        <a:pt x="19" y="9"/>
                        <a:pt x="23" y="9"/>
                      </a:cubicBezTo>
                      <a:cubicBezTo>
                        <a:pt x="27" y="9"/>
                        <a:pt x="34" y="0"/>
                        <a:pt x="38" y="0"/>
                      </a:cubicBezTo>
                      <a:cubicBezTo>
                        <a:pt x="42" y="0"/>
                        <a:pt x="46" y="8"/>
                        <a:pt x="48" y="10"/>
                      </a:cubicBezTo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272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162" name="Freeform 66"/>
                <p:cNvSpPr>
                  <a:spLocks/>
                </p:cNvSpPr>
                <p:nvPr/>
              </p:nvSpPr>
              <p:spPr bwMode="auto">
                <a:xfrm>
                  <a:off x="1906" y="1711"/>
                  <a:ext cx="61" cy="26"/>
                </a:xfrm>
                <a:custGeom>
                  <a:avLst/>
                  <a:gdLst>
                    <a:gd name="T0" fmla="*/ 63 w 63"/>
                    <a:gd name="T1" fmla="*/ 16 h 28"/>
                    <a:gd name="T2" fmla="*/ 33 w 63"/>
                    <a:gd name="T3" fmla="*/ 4 h 28"/>
                    <a:gd name="T4" fmla="*/ 24 w 63"/>
                    <a:gd name="T5" fmla="*/ 4 h 28"/>
                    <a:gd name="T6" fmla="*/ 0 w 63"/>
                    <a:gd name="T7" fmla="*/ 28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28">
                      <a:moveTo>
                        <a:pt x="63" y="16"/>
                      </a:moveTo>
                      <a:cubicBezTo>
                        <a:pt x="58" y="14"/>
                        <a:pt x="39" y="6"/>
                        <a:pt x="33" y="4"/>
                      </a:cubicBezTo>
                      <a:cubicBezTo>
                        <a:pt x="27" y="2"/>
                        <a:pt x="29" y="0"/>
                        <a:pt x="24" y="4"/>
                      </a:cubicBezTo>
                      <a:cubicBezTo>
                        <a:pt x="19" y="8"/>
                        <a:pt x="5" y="23"/>
                        <a:pt x="0" y="28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272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163" name="Freeform 67"/>
                <p:cNvSpPr>
                  <a:spLocks/>
                </p:cNvSpPr>
                <p:nvPr/>
              </p:nvSpPr>
              <p:spPr bwMode="auto">
                <a:xfrm>
                  <a:off x="1926" y="1740"/>
                  <a:ext cx="26" cy="26"/>
                </a:xfrm>
                <a:custGeom>
                  <a:avLst/>
                  <a:gdLst>
                    <a:gd name="T0" fmla="*/ 27 w 27"/>
                    <a:gd name="T1" fmla="*/ 12 h 27"/>
                    <a:gd name="T2" fmla="*/ 12 w 27"/>
                    <a:gd name="T3" fmla="*/ 0 h 27"/>
                    <a:gd name="T4" fmla="*/ 0 w 27"/>
                    <a:gd name="T5" fmla="*/ 15 h 27"/>
                    <a:gd name="T6" fmla="*/ 15 w 27"/>
                    <a:gd name="T7" fmla="*/ 27 h 27"/>
                    <a:gd name="T8" fmla="*/ 27 w 27"/>
                    <a:gd name="T9" fmla="*/ 12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27">
                      <a:moveTo>
                        <a:pt x="27" y="12"/>
                      </a:moveTo>
                      <a:cubicBezTo>
                        <a:pt x="27" y="8"/>
                        <a:pt x="16" y="0"/>
                        <a:pt x="12" y="0"/>
                      </a:cubicBezTo>
                      <a:cubicBezTo>
                        <a:pt x="8" y="0"/>
                        <a:pt x="0" y="11"/>
                        <a:pt x="0" y="15"/>
                      </a:cubicBezTo>
                      <a:cubicBezTo>
                        <a:pt x="0" y="19"/>
                        <a:pt x="11" y="27"/>
                        <a:pt x="15" y="27"/>
                      </a:cubicBezTo>
                      <a:cubicBezTo>
                        <a:pt x="19" y="27"/>
                        <a:pt x="27" y="16"/>
                        <a:pt x="27" y="12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317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272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164" name="Freeform 68"/>
                <p:cNvSpPr>
                  <a:spLocks/>
                </p:cNvSpPr>
                <p:nvPr/>
              </p:nvSpPr>
              <p:spPr bwMode="auto">
                <a:xfrm>
                  <a:off x="1905" y="1719"/>
                  <a:ext cx="62" cy="35"/>
                </a:xfrm>
                <a:custGeom>
                  <a:avLst/>
                  <a:gdLst>
                    <a:gd name="T0" fmla="*/ 4 w 64"/>
                    <a:gd name="T1" fmla="*/ 31 h 36"/>
                    <a:gd name="T2" fmla="*/ 4 w 64"/>
                    <a:gd name="T3" fmla="*/ 22 h 36"/>
                    <a:gd name="T4" fmla="*/ 31 w 64"/>
                    <a:gd name="T5" fmla="*/ 1 h 36"/>
                    <a:gd name="T6" fmla="*/ 61 w 64"/>
                    <a:gd name="T7" fmla="*/ 13 h 36"/>
                    <a:gd name="T8" fmla="*/ 52 w 64"/>
                    <a:gd name="T9" fmla="*/ 31 h 36"/>
                    <a:gd name="T10" fmla="*/ 34 w 64"/>
                    <a:gd name="T11" fmla="*/ 19 h 36"/>
                    <a:gd name="T12" fmla="*/ 13 w 64"/>
                    <a:gd name="T13" fmla="*/ 34 h 36"/>
                    <a:gd name="T14" fmla="*/ 4 w 64"/>
                    <a:gd name="T15" fmla="*/ 31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4" h="36">
                      <a:moveTo>
                        <a:pt x="4" y="31"/>
                      </a:moveTo>
                      <a:cubicBezTo>
                        <a:pt x="3" y="29"/>
                        <a:pt x="0" y="27"/>
                        <a:pt x="4" y="22"/>
                      </a:cubicBezTo>
                      <a:cubicBezTo>
                        <a:pt x="8" y="17"/>
                        <a:pt x="22" y="2"/>
                        <a:pt x="31" y="1"/>
                      </a:cubicBezTo>
                      <a:cubicBezTo>
                        <a:pt x="40" y="0"/>
                        <a:pt x="58" y="8"/>
                        <a:pt x="61" y="13"/>
                      </a:cubicBezTo>
                      <a:cubicBezTo>
                        <a:pt x="64" y="18"/>
                        <a:pt x="56" y="30"/>
                        <a:pt x="52" y="31"/>
                      </a:cubicBezTo>
                      <a:cubicBezTo>
                        <a:pt x="48" y="32"/>
                        <a:pt x="40" y="19"/>
                        <a:pt x="34" y="19"/>
                      </a:cubicBezTo>
                      <a:cubicBezTo>
                        <a:pt x="28" y="19"/>
                        <a:pt x="18" y="32"/>
                        <a:pt x="13" y="34"/>
                      </a:cubicBezTo>
                      <a:cubicBezTo>
                        <a:pt x="8" y="36"/>
                        <a:pt x="4" y="34"/>
                        <a:pt x="4" y="3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3175" cmpd="sng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272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165" name="Freeform 69"/>
                <p:cNvSpPr>
                  <a:spLocks/>
                </p:cNvSpPr>
                <p:nvPr/>
              </p:nvSpPr>
              <p:spPr bwMode="auto">
                <a:xfrm flipH="1">
                  <a:off x="2005" y="1707"/>
                  <a:ext cx="61" cy="27"/>
                </a:xfrm>
                <a:custGeom>
                  <a:avLst/>
                  <a:gdLst>
                    <a:gd name="T0" fmla="*/ 63 w 63"/>
                    <a:gd name="T1" fmla="*/ 16 h 28"/>
                    <a:gd name="T2" fmla="*/ 33 w 63"/>
                    <a:gd name="T3" fmla="*/ 4 h 28"/>
                    <a:gd name="T4" fmla="*/ 24 w 63"/>
                    <a:gd name="T5" fmla="*/ 4 h 28"/>
                    <a:gd name="T6" fmla="*/ 0 w 63"/>
                    <a:gd name="T7" fmla="*/ 28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28">
                      <a:moveTo>
                        <a:pt x="63" y="16"/>
                      </a:moveTo>
                      <a:cubicBezTo>
                        <a:pt x="58" y="14"/>
                        <a:pt x="39" y="6"/>
                        <a:pt x="33" y="4"/>
                      </a:cubicBezTo>
                      <a:cubicBezTo>
                        <a:pt x="27" y="2"/>
                        <a:pt x="29" y="0"/>
                        <a:pt x="24" y="4"/>
                      </a:cubicBezTo>
                      <a:cubicBezTo>
                        <a:pt x="19" y="8"/>
                        <a:pt x="5" y="23"/>
                        <a:pt x="0" y="28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272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166" name="Freeform 70"/>
                <p:cNvSpPr>
                  <a:spLocks/>
                </p:cNvSpPr>
                <p:nvPr/>
              </p:nvSpPr>
              <p:spPr bwMode="auto">
                <a:xfrm flipH="1">
                  <a:off x="2020" y="1736"/>
                  <a:ext cx="26" cy="26"/>
                </a:xfrm>
                <a:custGeom>
                  <a:avLst/>
                  <a:gdLst>
                    <a:gd name="T0" fmla="*/ 27 w 27"/>
                    <a:gd name="T1" fmla="*/ 12 h 27"/>
                    <a:gd name="T2" fmla="*/ 12 w 27"/>
                    <a:gd name="T3" fmla="*/ 0 h 27"/>
                    <a:gd name="T4" fmla="*/ 0 w 27"/>
                    <a:gd name="T5" fmla="*/ 15 h 27"/>
                    <a:gd name="T6" fmla="*/ 15 w 27"/>
                    <a:gd name="T7" fmla="*/ 27 h 27"/>
                    <a:gd name="T8" fmla="*/ 27 w 27"/>
                    <a:gd name="T9" fmla="*/ 12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27">
                      <a:moveTo>
                        <a:pt x="27" y="12"/>
                      </a:moveTo>
                      <a:cubicBezTo>
                        <a:pt x="27" y="8"/>
                        <a:pt x="16" y="0"/>
                        <a:pt x="12" y="0"/>
                      </a:cubicBezTo>
                      <a:cubicBezTo>
                        <a:pt x="8" y="0"/>
                        <a:pt x="0" y="11"/>
                        <a:pt x="0" y="15"/>
                      </a:cubicBezTo>
                      <a:cubicBezTo>
                        <a:pt x="0" y="19"/>
                        <a:pt x="11" y="27"/>
                        <a:pt x="15" y="27"/>
                      </a:cubicBezTo>
                      <a:cubicBezTo>
                        <a:pt x="19" y="27"/>
                        <a:pt x="27" y="16"/>
                        <a:pt x="27" y="12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317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272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167" name="Freeform 71"/>
                <p:cNvSpPr>
                  <a:spLocks/>
                </p:cNvSpPr>
                <p:nvPr/>
              </p:nvSpPr>
              <p:spPr bwMode="auto">
                <a:xfrm flipH="1">
                  <a:off x="2005" y="1716"/>
                  <a:ext cx="62" cy="34"/>
                </a:xfrm>
                <a:custGeom>
                  <a:avLst/>
                  <a:gdLst>
                    <a:gd name="T0" fmla="*/ 4 w 64"/>
                    <a:gd name="T1" fmla="*/ 31 h 36"/>
                    <a:gd name="T2" fmla="*/ 4 w 64"/>
                    <a:gd name="T3" fmla="*/ 22 h 36"/>
                    <a:gd name="T4" fmla="*/ 31 w 64"/>
                    <a:gd name="T5" fmla="*/ 1 h 36"/>
                    <a:gd name="T6" fmla="*/ 61 w 64"/>
                    <a:gd name="T7" fmla="*/ 13 h 36"/>
                    <a:gd name="T8" fmla="*/ 52 w 64"/>
                    <a:gd name="T9" fmla="*/ 31 h 36"/>
                    <a:gd name="T10" fmla="*/ 34 w 64"/>
                    <a:gd name="T11" fmla="*/ 19 h 36"/>
                    <a:gd name="T12" fmla="*/ 13 w 64"/>
                    <a:gd name="T13" fmla="*/ 34 h 36"/>
                    <a:gd name="T14" fmla="*/ 4 w 64"/>
                    <a:gd name="T15" fmla="*/ 31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4" h="36">
                      <a:moveTo>
                        <a:pt x="4" y="31"/>
                      </a:moveTo>
                      <a:cubicBezTo>
                        <a:pt x="3" y="29"/>
                        <a:pt x="0" y="27"/>
                        <a:pt x="4" y="22"/>
                      </a:cubicBezTo>
                      <a:cubicBezTo>
                        <a:pt x="8" y="17"/>
                        <a:pt x="22" y="2"/>
                        <a:pt x="31" y="1"/>
                      </a:cubicBezTo>
                      <a:cubicBezTo>
                        <a:pt x="40" y="0"/>
                        <a:pt x="58" y="8"/>
                        <a:pt x="61" y="13"/>
                      </a:cubicBezTo>
                      <a:cubicBezTo>
                        <a:pt x="64" y="18"/>
                        <a:pt x="56" y="30"/>
                        <a:pt x="52" y="31"/>
                      </a:cubicBezTo>
                      <a:cubicBezTo>
                        <a:pt x="48" y="32"/>
                        <a:pt x="40" y="19"/>
                        <a:pt x="34" y="19"/>
                      </a:cubicBezTo>
                      <a:cubicBezTo>
                        <a:pt x="28" y="19"/>
                        <a:pt x="18" y="32"/>
                        <a:pt x="13" y="34"/>
                      </a:cubicBezTo>
                      <a:cubicBezTo>
                        <a:pt x="8" y="36"/>
                        <a:pt x="4" y="34"/>
                        <a:pt x="4" y="3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3175" cmpd="sng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272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168" name="Freeform 72"/>
                <p:cNvSpPr>
                  <a:spLocks/>
                </p:cNvSpPr>
                <p:nvPr/>
              </p:nvSpPr>
              <p:spPr bwMode="auto">
                <a:xfrm>
                  <a:off x="1986" y="1681"/>
                  <a:ext cx="99" cy="102"/>
                </a:xfrm>
                <a:custGeom>
                  <a:avLst/>
                  <a:gdLst>
                    <a:gd name="T0" fmla="*/ 4 w 102"/>
                    <a:gd name="T1" fmla="*/ 35 h 107"/>
                    <a:gd name="T2" fmla="*/ 37 w 102"/>
                    <a:gd name="T3" fmla="*/ 5 h 107"/>
                    <a:gd name="T4" fmla="*/ 67 w 102"/>
                    <a:gd name="T5" fmla="*/ 5 h 107"/>
                    <a:gd name="T6" fmla="*/ 97 w 102"/>
                    <a:gd name="T7" fmla="*/ 35 h 107"/>
                    <a:gd name="T8" fmla="*/ 97 w 102"/>
                    <a:gd name="T9" fmla="*/ 68 h 107"/>
                    <a:gd name="T10" fmla="*/ 70 w 102"/>
                    <a:gd name="T11" fmla="*/ 101 h 107"/>
                    <a:gd name="T12" fmla="*/ 40 w 102"/>
                    <a:gd name="T13" fmla="*/ 104 h 107"/>
                    <a:gd name="T14" fmla="*/ 13 w 102"/>
                    <a:gd name="T15" fmla="*/ 92 h 107"/>
                    <a:gd name="T16" fmla="*/ 1 w 102"/>
                    <a:gd name="T17" fmla="*/ 65 h 107"/>
                    <a:gd name="T18" fmla="*/ 4 w 102"/>
                    <a:gd name="T19" fmla="*/ 35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2" h="107">
                      <a:moveTo>
                        <a:pt x="4" y="35"/>
                      </a:moveTo>
                      <a:cubicBezTo>
                        <a:pt x="9" y="25"/>
                        <a:pt x="27" y="10"/>
                        <a:pt x="37" y="5"/>
                      </a:cubicBezTo>
                      <a:cubicBezTo>
                        <a:pt x="47" y="0"/>
                        <a:pt x="57" y="0"/>
                        <a:pt x="67" y="5"/>
                      </a:cubicBezTo>
                      <a:cubicBezTo>
                        <a:pt x="77" y="10"/>
                        <a:pt x="92" y="25"/>
                        <a:pt x="97" y="35"/>
                      </a:cubicBezTo>
                      <a:cubicBezTo>
                        <a:pt x="102" y="45"/>
                        <a:pt x="101" y="57"/>
                        <a:pt x="97" y="68"/>
                      </a:cubicBezTo>
                      <a:cubicBezTo>
                        <a:pt x="93" y="79"/>
                        <a:pt x="79" y="95"/>
                        <a:pt x="70" y="101"/>
                      </a:cubicBezTo>
                      <a:cubicBezTo>
                        <a:pt x="61" y="107"/>
                        <a:pt x="49" y="105"/>
                        <a:pt x="40" y="104"/>
                      </a:cubicBezTo>
                      <a:cubicBezTo>
                        <a:pt x="31" y="103"/>
                        <a:pt x="19" y="98"/>
                        <a:pt x="13" y="92"/>
                      </a:cubicBezTo>
                      <a:cubicBezTo>
                        <a:pt x="7" y="86"/>
                        <a:pt x="2" y="74"/>
                        <a:pt x="1" y="65"/>
                      </a:cubicBezTo>
                      <a:cubicBezTo>
                        <a:pt x="0" y="56"/>
                        <a:pt x="4" y="41"/>
                        <a:pt x="4" y="35"/>
                      </a:cubicBez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272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169" name="Freeform 73"/>
                <p:cNvSpPr>
                  <a:spLocks/>
                </p:cNvSpPr>
                <p:nvPr/>
              </p:nvSpPr>
              <p:spPr bwMode="auto">
                <a:xfrm>
                  <a:off x="1883" y="1687"/>
                  <a:ext cx="101" cy="99"/>
                </a:xfrm>
                <a:custGeom>
                  <a:avLst/>
                  <a:gdLst>
                    <a:gd name="T0" fmla="*/ 2 w 104"/>
                    <a:gd name="T1" fmla="*/ 32 h 104"/>
                    <a:gd name="T2" fmla="*/ 29 w 104"/>
                    <a:gd name="T3" fmla="*/ 8 h 104"/>
                    <a:gd name="T4" fmla="*/ 74 w 104"/>
                    <a:gd name="T5" fmla="*/ 5 h 104"/>
                    <a:gd name="T6" fmla="*/ 101 w 104"/>
                    <a:gd name="T7" fmla="*/ 38 h 104"/>
                    <a:gd name="T8" fmla="*/ 95 w 104"/>
                    <a:gd name="T9" fmla="*/ 74 h 104"/>
                    <a:gd name="T10" fmla="*/ 74 w 104"/>
                    <a:gd name="T11" fmla="*/ 98 h 104"/>
                    <a:gd name="T12" fmla="*/ 62 w 104"/>
                    <a:gd name="T13" fmla="*/ 98 h 104"/>
                    <a:gd name="T14" fmla="*/ 32 w 104"/>
                    <a:gd name="T15" fmla="*/ 101 h 104"/>
                    <a:gd name="T16" fmla="*/ 8 w 104"/>
                    <a:gd name="T17" fmla="*/ 80 h 104"/>
                    <a:gd name="T18" fmla="*/ 5 w 104"/>
                    <a:gd name="T19" fmla="*/ 62 h 104"/>
                    <a:gd name="T20" fmla="*/ 2 w 104"/>
                    <a:gd name="T21" fmla="*/ 32 h 1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04" h="104">
                      <a:moveTo>
                        <a:pt x="2" y="32"/>
                      </a:moveTo>
                      <a:cubicBezTo>
                        <a:pt x="6" y="23"/>
                        <a:pt x="17" y="12"/>
                        <a:pt x="29" y="8"/>
                      </a:cubicBezTo>
                      <a:cubicBezTo>
                        <a:pt x="41" y="4"/>
                        <a:pt x="62" y="0"/>
                        <a:pt x="74" y="5"/>
                      </a:cubicBezTo>
                      <a:cubicBezTo>
                        <a:pt x="86" y="10"/>
                        <a:pt x="98" y="27"/>
                        <a:pt x="101" y="38"/>
                      </a:cubicBezTo>
                      <a:cubicBezTo>
                        <a:pt x="104" y="49"/>
                        <a:pt x="99" y="64"/>
                        <a:pt x="95" y="74"/>
                      </a:cubicBezTo>
                      <a:cubicBezTo>
                        <a:pt x="91" y="84"/>
                        <a:pt x="79" y="94"/>
                        <a:pt x="74" y="98"/>
                      </a:cubicBezTo>
                      <a:cubicBezTo>
                        <a:pt x="69" y="102"/>
                        <a:pt x="69" y="97"/>
                        <a:pt x="62" y="98"/>
                      </a:cubicBezTo>
                      <a:cubicBezTo>
                        <a:pt x="55" y="99"/>
                        <a:pt x="41" y="104"/>
                        <a:pt x="32" y="101"/>
                      </a:cubicBezTo>
                      <a:cubicBezTo>
                        <a:pt x="23" y="98"/>
                        <a:pt x="12" y="87"/>
                        <a:pt x="8" y="80"/>
                      </a:cubicBezTo>
                      <a:cubicBezTo>
                        <a:pt x="4" y="73"/>
                        <a:pt x="6" y="70"/>
                        <a:pt x="5" y="62"/>
                      </a:cubicBezTo>
                      <a:cubicBezTo>
                        <a:pt x="4" y="54"/>
                        <a:pt x="0" y="40"/>
                        <a:pt x="2" y="32"/>
                      </a:cubicBez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272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170" name="Freeform 74"/>
                <p:cNvSpPr>
                  <a:spLocks/>
                </p:cNvSpPr>
                <p:nvPr/>
              </p:nvSpPr>
              <p:spPr bwMode="auto">
                <a:xfrm>
                  <a:off x="2031" y="1766"/>
                  <a:ext cx="67" cy="78"/>
                </a:xfrm>
                <a:custGeom>
                  <a:avLst/>
                  <a:gdLst>
                    <a:gd name="T0" fmla="*/ 60 w 70"/>
                    <a:gd name="T1" fmla="*/ 6 h 82"/>
                    <a:gd name="T2" fmla="*/ 63 w 70"/>
                    <a:gd name="T3" fmla="*/ 39 h 82"/>
                    <a:gd name="T4" fmla="*/ 43 w 70"/>
                    <a:gd name="T5" fmla="*/ 81 h 82"/>
                    <a:gd name="T6" fmla="*/ 3 w 70"/>
                    <a:gd name="T7" fmla="*/ 30 h 82"/>
                    <a:gd name="T8" fmla="*/ 60 w 70"/>
                    <a:gd name="T9" fmla="*/ 6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0" h="82">
                      <a:moveTo>
                        <a:pt x="60" y="6"/>
                      </a:moveTo>
                      <a:cubicBezTo>
                        <a:pt x="70" y="8"/>
                        <a:pt x="66" y="27"/>
                        <a:pt x="63" y="39"/>
                      </a:cubicBezTo>
                      <a:cubicBezTo>
                        <a:pt x="60" y="51"/>
                        <a:pt x="53" y="82"/>
                        <a:pt x="43" y="81"/>
                      </a:cubicBezTo>
                      <a:cubicBezTo>
                        <a:pt x="33" y="80"/>
                        <a:pt x="0" y="42"/>
                        <a:pt x="3" y="30"/>
                      </a:cubicBezTo>
                      <a:cubicBezTo>
                        <a:pt x="6" y="18"/>
                        <a:pt x="50" y="0"/>
                        <a:pt x="60" y="6"/>
                      </a:cubicBezTo>
                      <a:close/>
                    </a:path>
                  </a:pathLst>
                </a:custGeom>
                <a:solidFill>
                  <a:srgbClr val="FDA1F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3175" cmpd="sng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272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171" name="Freeform 75"/>
                <p:cNvSpPr>
                  <a:spLocks/>
                </p:cNvSpPr>
                <p:nvPr/>
              </p:nvSpPr>
              <p:spPr bwMode="auto">
                <a:xfrm>
                  <a:off x="1866" y="1795"/>
                  <a:ext cx="71" cy="49"/>
                </a:xfrm>
                <a:custGeom>
                  <a:avLst/>
                  <a:gdLst>
                    <a:gd name="T0" fmla="*/ 10 w 73"/>
                    <a:gd name="T1" fmla="*/ 0 h 52"/>
                    <a:gd name="T2" fmla="*/ 7 w 73"/>
                    <a:gd name="T3" fmla="*/ 33 h 52"/>
                    <a:gd name="T4" fmla="*/ 28 w 73"/>
                    <a:gd name="T5" fmla="*/ 51 h 52"/>
                    <a:gd name="T6" fmla="*/ 70 w 73"/>
                    <a:gd name="T7" fmla="*/ 27 h 52"/>
                    <a:gd name="T8" fmla="*/ 10 w 73"/>
                    <a:gd name="T9" fmla="*/ 0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3" h="52">
                      <a:moveTo>
                        <a:pt x="10" y="0"/>
                      </a:moveTo>
                      <a:cubicBezTo>
                        <a:pt x="0" y="1"/>
                        <a:pt x="4" y="25"/>
                        <a:pt x="7" y="33"/>
                      </a:cubicBezTo>
                      <a:cubicBezTo>
                        <a:pt x="10" y="41"/>
                        <a:pt x="18" y="52"/>
                        <a:pt x="28" y="51"/>
                      </a:cubicBezTo>
                      <a:cubicBezTo>
                        <a:pt x="38" y="50"/>
                        <a:pt x="73" y="35"/>
                        <a:pt x="70" y="27"/>
                      </a:cubicBezTo>
                      <a:cubicBezTo>
                        <a:pt x="67" y="19"/>
                        <a:pt x="23" y="0"/>
                        <a:pt x="10" y="0"/>
                      </a:cubicBezTo>
                      <a:close/>
                    </a:path>
                  </a:pathLst>
                </a:custGeom>
                <a:solidFill>
                  <a:srgbClr val="FDA1F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3175" cmpd="sng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272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</p:grpSp>
        <p:sp>
          <p:nvSpPr>
            <p:cNvPr id="4172" name="Freeform 76"/>
            <p:cNvSpPr>
              <a:spLocks/>
            </p:cNvSpPr>
            <p:nvPr/>
          </p:nvSpPr>
          <p:spPr bwMode="auto">
            <a:xfrm>
              <a:off x="1050" y="345"/>
              <a:ext cx="42" cy="17"/>
            </a:xfrm>
            <a:custGeom>
              <a:avLst/>
              <a:gdLst>
                <a:gd name="T0" fmla="*/ 0 w 42"/>
                <a:gd name="T1" fmla="*/ 9 h 17"/>
                <a:gd name="T2" fmla="*/ 6 w 42"/>
                <a:gd name="T3" fmla="*/ 15 h 17"/>
                <a:gd name="T4" fmla="*/ 21 w 42"/>
                <a:gd name="T5" fmla="*/ 0 h 17"/>
                <a:gd name="T6" fmla="*/ 36 w 42"/>
                <a:gd name="T7" fmla="*/ 15 h 17"/>
                <a:gd name="T8" fmla="*/ 42 w 42"/>
                <a:gd name="T9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7">
                  <a:moveTo>
                    <a:pt x="0" y="9"/>
                  </a:moveTo>
                  <a:cubicBezTo>
                    <a:pt x="1" y="9"/>
                    <a:pt x="3" y="16"/>
                    <a:pt x="6" y="15"/>
                  </a:cubicBezTo>
                  <a:cubicBezTo>
                    <a:pt x="9" y="14"/>
                    <a:pt x="16" y="0"/>
                    <a:pt x="21" y="0"/>
                  </a:cubicBezTo>
                  <a:cubicBezTo>
                    <a:pt x="26" y="0"/>
                    <a:pt x="33" y="13"/>
                    <a:pt x="36" y="15"/>
                  </a:cubicBezTo>
                  <a:cubicBezTo>
                    <a:pt x="39" y="17"/>
                    <a:pt x="41" y="13"/>
                    <a:pt x="42" y="1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407272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ru-RU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4173" name="Group 77"/>
          <p:cNvGrpSpPr>
            <a:grpSpLocks/>
          </p:cNvGrpSpPr>
          <p:nvPr/>
        </p:nvGrpSpPr>
        <p:grpSpPr bwMode="auto">
          <a:xfrm>
            <a:off x="4767841" y="946186"/>
            <a:ext cx="836640" cy="1512159"/>
            <a:chOff x="768" y="48"/>
            <a:chExt cx="581" cy="1050"/>
          </a:xfrm>
        </p:grpSpPr>
        <p:grpSp>
          <p:nvGrpSpPr>
            <p:cNvPr id="4174" name="Group 78"/>
            <p:cNvGrpSpPr>
              <a:grpSpLocks/>
            </p:cNvGrpSpPr>
            <p:nvPr/>
          </p:nvGrpSpPr>
          <p:grpSpPr bwMode="auto">
            <a:xfrm>
              <a:off x="768" y="48"/>
              <a:ext cx="581" cy="1050"/>
              <a:chOff x="1680" y="1488"/>
              <a:chExt cx="581" cy="1050"/>
            </a:xfrm>
          </p:grpSpPr>
          <p:sp>
            <p:nvSpPr>
              <p:cNvPr id="4175" name="Freeform 79"/>
              <p:cNvSpPr>
                <a:spLocks/>
              </p:cNvSpPr>
              <p:nvPr/>
            </p:nvSpPr>
            <p:spPr bwMode="auto">
              <a:xfrm>
                <a:off x="1971" y="2252"/>
                <a:ext cx="0" cy="241"/>
              </a:xfrm>
              <a:custGeom>
                <a:avLst/>
                <a:gdLst>
                  <a:gd name="T0" fmla="*/ 0 w 1"/>
                  <a:gd name="T1" fmla="*/ 0 h 256"/>
                  <a:gd name="T2" fmla="*/ 0 w 1"/>
                  <a:gd name="T3" fmla="*/ 256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0"/>
                    </a:moveTo>
                    <a:lnTo>
                      <a:pt x="0" y="256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176" name="Freeform 80"/>
              <p:cNvSpPr>
                <a:spLocks/>
              </p:cNvSpPr>
              <p:nvPr/>
            </p:nvSpPr>
            <p:spPr bwMode="auto">
              <a:xfrm>
                <a:off x="1768" y="2105"/>
                <a:ext cx="406" cy="399"/>
              </a:xfrm>
              <a:custGeom>
                <a:avLst/>
                <a:gdLst>
                  <a:gd name="T0" fmla="*/ 79 w 468"/>
                  <a:gd name="T1" fmla="*/ 8 h 423"/>
                  <a:gd name="T2" fmla="*/ 313 w 468"/>
                  <a:gd name="T3" fmla="*/ 8 h 423"/>
                  <a:gd name="T4" fmla="*/ 367 w 468"/>
                  <a:gd name="T5" fmla="*/ 8 h 423"/>
                  <a:gd name="T6" fmla="*/ 385 w 468"/>
                  <a:gd name="T7" fmla="*/ 28 h 423"/>
                  <a:gd name="T8" fmla="*/ 417 w 468"/>
                  <a:gd name="T9" fmla="*/ 84 h 423"/>
                  <a:gd name="T10" fmla="*/ 433 w 468"/>
                  <a:gd name="T11" fmla="*/ 132 h 423"/>
                  <a:gd name="T12" fmla="*/ 463 w 468"/>
                  <a:gd name="T13" fmla="*/ 200 h 423"/>
                  <a:gd name="T14" fmla="*/ 463 w 468"/>
                  <a:gd name="T15" fmla="*/ 296 h 423"/>
                  <a:gd name="T16" fmla="*/ 437 w 468"/>
                  <a:gd name="T17" fmla="*/ 348 h 423"/>
                  <a:gd name="T18" fmla="*/ 429 w 468"/>
                  <a:gd name="T19" fmla="*/ 404 h 423"/>
                  <a:gd name="T20" fmla="*/ 425 w 468"/>
                  <a:gd name="T21" fmla="*/ 420 h 423"/>
                  <a:gd name="T22" fmla="*/ 393 w 468"/>
                  <a:gd name="T23" fmla="*/ 388 h 423"/>
                  <a:gd name="T24" fmla="*/ 369 w 468"/>
                  <a:gd name="T25" fmla="*/ 372 h 423"/>
                  <a:gd name="T26" fmla="*/ 317 w 468"/>
                  <a:gd name="T27" fmla="*/ 360 h 423"/>
                  <a:gd name="T28" fmla="*/ 273 w 468"/>
                  <a:gd name="T29" fmla="*/ 380 h 423"/>
                  <a:gd name="T30" fmla="*/ 237 w 468"/>
                  <a:gd name="T31" fmla="*/ 408 h 423"/>
                  <a:gd name="T32" fmla="*/ 223 w 468"/>
                  <a:gd name="T33" fmla="*/ 392 h 423"/>
                  <a:gd name="T34" fmla="*/ 165 w 468"/>
                  <a:gd name="T35" fmla="*/ 368 h 423"/>
                  <a:gd name="T36" fmla="*/ 105 w 468"/>
                  <a:gd name="T37" fmla="*/ 368 h 423"/>
                  <a:gd name="T38" fmla="*/ 73 w 468"/>
                  <a:gd name="T39" fmla="*/ 400 h 423"/>
                  <a:gd name="T40" fmla="*/ 49 w 468"/>
                  <a:gd name="T41" fmla="*/ 412 h 423"/>
                  <a:gd name="T42" fmla="*/ 31 w 468"/>
                  <a:gd name="T43" fmla="*/ 392 h 423"/>
                  <a:gd name="T44" fmla="*/ 13 w 468"/>
                  <a:gd name="T45" fmla="*/ 340 h 423"/>
                  <a:gd name="T46" fmla="*/ 1 w 468"/>
                  <a:gd name="T47" fmla="*/ 272 h 423"/>
                  <a:gd name="T48" fmla="*/ 5 w 468"/>
                  <a:gd name="T49" fmla="*/ 212 h 423"/>
                  <a:gd name="T50" fmla="*/ 31 w 468"/>
                  <a:gd name="T51" fmla="*/ 152 h 423"/>
                  <a:gd name="T52" fmla="*/ 57 w 468"/>
                  <a:gd name="T53" fmla="*/ 100 h 423"/>
                  <a:gd name="T54" fmla="*/ 79 w 468"/>
                  <a:gd name="T55" fmla="*/ 8 h 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68" h="423">
                    <a:moveTo>
                      <a:pt x="79" y="8"/>
                    </a:moveTo>
                    <a:cubicBezTo>
                      <a:pt x="118" y="0"/>
                      <a:pt x="265" y="8"/>
                      <a:pt x="313" y="8"/>
                    </a:cubicBezTo>
                    <a:cubicBezTo>
                      <a:pt x="361" y="8"/>
                      <a:pt x="355" y="5"/>
                      <a:pt x="367" y="8"/>
                    </a:cubicBezTo>
                    <a:cubicBezTo>
                      <a:pt x="379" y="11"/>
                      <a:pt x="377" y="15"/>
                      <a:pt x="385" y="28"/>
                    </a:cubicBezTo>
                    <a:cubicBezTo>
                      <a:pt x="393" y="41"/>
                      <a:pt x="409" y="67"/>
                      <a:pt x="417" y="84"/>
                    </a:cubicBezTo>
                    <a:cubicBezTo>
                      <a:pt x="425" y="101"/>
                      <a:pt x="425" y="113"/>
                      <a:pt x="433" y="132"/>
                    </a:cubicBezTo>
                    <a:cubicBezTo>
                      <a:pt x="441" y="151"/>
                      <a:pt x="458" y="173"/>
                      <a:pt x="463" y="200"/>
                    </a:cubicBezTo>
                    <a:cubicBezTo>
                      <a:pt x="468" y="227"/>
                      <a:pt x="467" y="271"/>
                      <a:pt x="463" y="296"/>
                    </a:cubicBezTo>
                    <a:cubicBezTo>
                      <a:pt x="459" y="321"/>
                      <a:pt x="443" y="330"/>
                      <a:pt x="437" y="348"/>
                    </a:cubicBezTo>
                    <a:cubicBezTo>
                      <a:pt x="431" y="366"/>
                      <a:pt x="431" y="392"/>
                      <a:pt x="429" y="404"/>
                    </a:cubicBezTo>
                    <a:cubicBezTo>
                      <a:pt x="427" y="416"/>
                      <a:pt x="431" y="423"/>
                      <a:pt x="425" y="420"/>
                    </a:cubicBezTo>
                    <a:cubicBezTo>
                      <a:pt x="419" y="417"/>
                      <a:pt x="402" y="396"/>
                      <a:pt x="393" y="388"/>
                    </a:cubicBezTo>
                    <a:cubicBezTo>
                      <a:pt x="384" y="380"/>
                      <a:pt x="382" y="377"/>
                      <a:pt x="369" y="372"/>
                    </a:cubicBezTo>
                    <a:cubicBezTo>
                      <a:pt x="356" y="367"/>
                      <a:pt x="333" y="359"/>
                      <a:pt x="317" y="360"/>
                    </a:cubicBezTo>
                    <a:cubicBezTo>
                      <a:pt x="301" y="361"/>
                      <a:pt x="286" y="372"/>
                      <a:pt x="273" y="380"/>
                    </a:cubicBezTo>
                    <a:cubicBezTo>
                      <a:pt x="260" y="388"/>
                      <a:pt x="245" y="406"/>
                      <a:pt x="237" y="408"/>
                    </a:cubicBezTo>
                    <a:cubicBezTo>
                      <a:pt x="229" y="410"/>
                      <a:pt x="235" y="399"/>
                      <a:pt x="223" y="392"/>
                    </a:cubicBezTo>
                    <a:cubicBezTo>
                      <a:pt x="211" y="385"/>
                      <a:pt x="185" y="372"/>
                      <a:pt x="165" y="368"/>
                    </a:cubicBezTo>
                    <a:cubicBezTo>
                      <a:pt x="145" y="364"/>
                      <a:pt x="120" y="363"/>
                      <a:pt x="105" y="368"/>
                    </a:cubicBezTo>
                    <a:cubicBezTo>
                      <a:pt x="90" y="373"/>
                      <a:pt x="82" y="393"/>
                      <a:pt x="73" y="400"/>
                    </a:cubicBezTo>
                    <a:cubicBezTo>
                      <a:pt x="64" y="407"/>
                      <a:pt x="56" y="413"/>
                      <a:pt x="49" y="412"/>
                    </a:cubicBezTo>
                    <a:cubicBezTo>
                      <a:pt x="42" y="411"/>
                      <a:pt x="37" y="404"/>
                      <a:pt x="31" y="392"/>
                    </a:cubicBezTo>
                    <a:cubicBezTo>
                      <a:pt x="25" y="380"/>
                      <a:pt x="18" y="360"/>
                      <a:pt x="13" y="340"/>
                    </a:cubicBezTo>
                    <a:cubicBezTo>
                      <a:pt x="8" y="320"/>
                      <a:pt x="2" y="293"/>
                      <a:pt x="1" y="272"/>
                    </a:cubicBezTo>
                    <a:cubicBezTo>
                      <a:pt x="0" y="251"/>
                      <a:pt x="0" y="232"/>
                      <a:pt x="5" y="212"/>
                    </a:cubicBezTo>
                    <a:cubicBezTo>
                      <a:pt x="10" y="192"/>
                      <a:pt x="22" y="171"/>
                      <a:pt x="31" y="152"/>
                    </a:cubicBezTo>
                    <a:cubicBezTo>
                      <a:pt x="40" y="133"/>
                      <a:pt x="49" y="124"/>
                      <a:pt x="57" y="100"/>
                    </a:cubicBezTo>
                    <a:cubicBezTo>
                      <a:pt x="65" y="76"/>
                      <a:pt x="75" y="27"/>
                      <a:pt x="79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66CC"/>
                  </a:gs>
                  <a:gs pos="50000">
                    <a:srgbClr val="000099"/>
                  </a:gs>
                  <a:gs pos="100000">
                    <a:srgbClr val="0066CC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177" name="Freeform 81"/>
              <p:cNvSpPr>
                <a:spLocks/>
              </p:cNvSpPr>
              <p:nvPr/>
            </p:nvSpPr>
            <p:spPr bwMode="auto">
              <a:xfrm>
                <a:off x="1962" y="2112"/>
                <a:ext cx="41" cy="136"/>
              </a:xfrm>
              <a:custGeom>
                <a:avLst/>
                <a:gdLst>
                  <a:gd name="T0" fmla="*/ 0 w 48"/>
                  <a:gd name="T1" fmla="*/ 0 h 144"/>
                  <a:gd name="T2" fmla="*/ 48 w 48"/>
                  <a:gd name="T3" fmla="*/ 0 h 144"/>
                  <a:gd name="T4" fmla="*/ 48 w 48"/>
                  <a:gd name="T5" fmla="*/ 144 h 144"/>
                  <a:gd name="T6" fmla="*/ 0 w 48"/>
                  <a:gd name="T7" fmla="*/ 144 h 144"/>
                  <a:gd name="T8" fmla="*/ 0 w 48"/>
                  <a:gd name="T9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144">
                    <a:moveTo>
                      <a:pt x="0" y="0"/>
                    </a:moveTo>
                    <a:lnTo>
                      <a:pt x="48" y="0"/>
                    </a:lnTo>
                    <a:lnTo>
                      <a:pt x="48" y="144"/>
                    </a:lnTo>
                    <a:lnTo>
                      <a:pt x="0" y="1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FF"/>
              </a:solidFill>
              <a:ln w="31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178" name="Freeform 82"/>
              <p:cNvSpPr>
                <a:spLocks/>
              </p:cNvSpPr>
              <p:nvPr/>
            </p:nvSpPr>
            <p:spPr bwMode="auto">
              <a:xfrm>
                <a:off x="2040" y="2108"/>
                <a:ext cx="111" cy="136"/>
              </a:xfrm>
              <a:custGeom>
                <a:avLst/>
                <a:gdLst>
                  <a:gd name="T0" fmla="*/ 127 w 128"/>
                  <a:gd name="T1" fmla="*/ 133 h 144"/>
                  <a:gd name="T2" fmla="*/ 128 w 128"/>
                  <a:gd name="T3" fmla="*/ 144 h 144"/>
                  <a:gd name="T4" fmla="*/ 0 w 128"/>
                  <a:gd name="T5" fmla="*/ 4 h 144"/>
                  <a:gd name="T6" fmla="*/ 60 w 128"/>
                  <a:gd name="T7" fmla="*/ 0 h 144"/>
                  <a:gd name="T8" fmla="*/ 127 w 128"/>
                  <a:gd name="T9" fmla="*/ 133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144">
                    <a:moveTo>
                      <a:pt x="127" y="133"/>
                    </a:moveTo>
                    <a:lnTo>
                      <a:pt x="128" y="144"/>
                    </a:lnTo>
                    <a:lnTo>
                      <a:pt x="0" y="4"/>
                    </a:lnTo>
                    <a:lnTo>
                      <a:pt x="60" y="0"/>
                    </a:lnTo>
                    <a:lnTo>
                      <a:pt x="127" y="133"/>
                    </a:lnTo>
                    <a:close/>
                  </a:path>
                </a:pathLst>
              </a:custGeom>
              <a:solidFill>
                <a:srgbClr val="0000FF"/>
              </a:solidFill>
              <a:ln w="31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179" name="Freeform 83"/>
              <p:cNvSpPr>
                <a:spLocks/>
              </p:cNvSpPr>
              <p:nvPr/>
            </p:nvSpPr>
            <p:spPr bwMode="auto">
              <a:xfrm>
                <a:off x="1800" y="2105"/>
                <a:ext cx="90" cy="143"/>
              </a:xfrm>
              <a:custGeom>
                <a:avLst/>
                <a:gdLst>
                  <a:gd name="T0" fmla="*/ 0 w 104"/>
                  <a:gd name="T1" fmla="*/ 152 h 152"/>
                  <a:gd name="T2" fmla="*/ 8 w 104"/>
                  <a:gd name="T3" fmla="*/ 136 h 152"/>
                  <a:gd name="T4" fmla="*/ 44 w 104"/>
                  <a:gd name="T5" fmla="*/ 0 h 152"/>
                  <a:gd name="T6" fmla="*/ 104 w 104"/>
                  <a:gd name="T7" fmla="*/ 8 h 152"/>
                  <a:gd name="T8" fmla="*/ 0 w 104"/>
                  <a:gd name="T9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" h="152">
                    <a:moveTo>
                      <a:pt x="0" y="152"/>
                    </a:moveTo>
                    <a:lnTo>
                      <a:pt x="8" y="136"/>
                    </a:lnTo>
                    <a:lnTo>
                      <a:pt x="44" y="0"/>
                    </a:lnTo>
                    <a:lnTo>
                      <a:pt x="104" y="8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0000FF"/>
              </a:solidFill>
              <a:ln w="31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180" name="Freeform 84"/>
              <p:cNvSpPr>
                <a:spLocks/>
              </p:cNvSpPr>
              <p:nvPr/>
            </p:nvSpPr>
            <p:spPr bwMode="auto">
              <a:xfrm>
                <a:off x="1831" y="1912"/>
                <a:ext cx="272" cy="203"/>
              </a:xfrm>
              <a:custGeom>
                <a:avLst/>
                <a:gdLst>
                  <a:gd name="T0" fmla="*/ 6 w 313"/>
                  <a:gd name="T1" fmla="*/ 212 h 215"/>
                  <a:gd name="T2" fmla="*/ 44 w 313"/>
                  <a:gd name="T3" fmla="*/ 208 h 215"/>
                  <a:gd name="T4" fmla="*/ 264 w 313"/>
                  <a:gd name="T5" fmla="*/ 204 h 215"/>
                  <a:gd name="T6" fmla="*/ 304 w 313"/>
                  <a:gd name="T7" fmla="*/ 204 h 215"/>
                  <a:gd name="T8" fmla="*/ 312 w 313"/>
                  <a:gd name="T9" fmla="*/ 152 h 215"/>
                  <a:gd name="T10" fmla="*/ 308 w 313"/>
                  <a:gd name="T11" fmla="*/ 92 h 215"/>
                  <a:gd name="T12" fmla="*/ 284 w 313"/>
                  <a:gd name="T13" fmla="*/ 40 h 215"/>
                  <a:gd name="T14" fmla="*/ 248 w 313"/>
                  <a:gd name="T15" fmla="*/ 20 h 215"/>
                  <a:gd name="T16" fmla="*/ 204 w 313"/>
                  <a:gd name="T17" fmla="*/ 4 h 215"/>
                  <a:gd name="T18" fmla="*/ 160 w 313"/>
                  <a:gd name="T19" fmla="*/ 44 h 215"/>
                  <a:gd name="T20" fmla="*/ 152 w 313"/>
                  <a:gd name="T21" fmla="*/ 44 h 215"/>
                  <a:gd name="T22" fmla="*/ 108 w 313"/>
                  <a:gd name="T23" fmla="*/ 8 h 215"/>
                  <a:gd name="T24" fmla="*/ 80 w 313"/>
                  <a:gd name="T25" fmla="*/ 16 h 215"/>
                  <a:gd name="T26" fmla="*/ 44 w 313"/>
                  <a:gd name="T27" fmla="*/ 48 h 215"/>
                  <a:gd name="T28" fmla="*/ 16 w 313"/>
                  <a:gd name="T29" fmla="*/ 84 h 215"/>
                  <a:gd name="T30" fmla="*/ 6 w 313"/>
                  <a:gd name="T31" fmla="*/ 116 h 215"/>
                  <a:gd name="T32" fmla="*/ 6 w 313"/>
                  <a:gd name="T33" fmla="*/ 164 h 215"/>
                  <a:gd name="T34" fmla="*/ 0 w 313"/>
                  <a:gd name="T35" fmla="*/ 192 h 215"/>
                  <a:gd name="T36" fmla="*/ 6 w 313"/>
                  <a:gd name="T37" fmla="*/ 212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13" h="215">
                    <a:moveTo>
                      <a:pt x="6" y="212"/>
                    </a:moveTo>
                    <a:cubicBezTo>
                      <a:pt x="13" y="215"/>
                      <a:pt x="1" y="209"/>
                      <a:pt x="44" y="208"/>
                    </a:cubicBezTo>
                    <a:cubicBezTo>
                      <a:pt x="87" y="207"/>
                      <a:pt x="221" y="205"/>
                      <a:pt x="264" y="204"/>
                    </a:cubicBezTo>
                    <a:cubicBezTo>
                      <a:pt x="307" y="203"/>
                      <a:pt x="296" y="213"/>
                      <a:pt x="304" y="204"/>
                    </a:cubicBezTo>
                    <a:cubicBezTo>
                      <a:pt x="312" y="195"/>
                      <a:pt x="311" y="171"/>
                      <a:pt x="312" y="152"/>
                    </a:cubicBezTo>
                    <a:cubicBezTo>
                      <a:pt x="313" y="133"/>
                      <a:pt x="313" y="111"/>
                      <a:pt x="308" y="92"/>
                    </a:cubicBezTo>
                    <a:cubicBezTo>
                      <a:pt x="303" y="73"/>
                      <a:pt x="294" y="52"/>
                      <a:pt x="284" y="40"/>
                    </a:cubicBezTo>
                    <a:cubicBezTo>
                      <a:pt x="274" y="28"/>
                      <a:pt x="261" y="26"/>
                      <a:pt x="248" y="20"/>
                    </a:cubicBezTo>
                    <a:cubicBezTo>
                      <a:pt x="235" y="14"/>
                      <a:pt x="219" y="0"/>
                      <a:pt x="204" y="4"/>
                    </a:cubicBezTo>
                    <a:cubicBezTo>
                      <a:pt x="189" y="8"/>
                      <a:pt x="169" y="37"/>
                      <a:pt x="160" y="44"/>
                    </a:cubicBezTo>
                    <a:cubicBezTo>
                      <a:pt x="151" y="51"/>
                      <a:pt x="161" y="50"/>
                      <a:pt x="152" y="44"/>
                    </a:cubicBezTo>
                    <a:cubicBezTo>
                      <a:pt x="143" y="38"/>
                      <a:pt x="120" y="13"/>
                      <a:pt x="108" y="8"/>
                    </a:cubicBezTo>
                    <a:cubicBezTo>
                      <a:pt x="96" y="3"/>
                      <a:pt x="91" y="9"/>
                      <a:pt x="80" y="16"/>
                    </a:cubicBezTo>
                    <a:cubicBezTo>
                      <a:pt x="69" y="23"/>
                      <a:pt x="55" y="37"/>
                      <a:pt x="44" y="48"/>
                    </a:cubicBezTo>
                    <a:cubicBezTo>
                      <a:pt x="33" y="59"/>
                      <a:pt x="22" y="73"/>
                      <a:pt x="16" y="84"/>
                    </a:cubicBezTo>
                    <a:cubicBezTo>
                      <a:pt x="10" y="95"/>
                      <a:pt x="8" y="103"/>
                      <a:pt x="6" y="116"/>
                    </a:cubicBezTo>
                    <a:cubicBezTo>
                      <a:pt x="4" y="129"/>
                      <a:pt x="7" y="151"/>
                      <a:pt x="6" y="164"/>
                    </a:cubicBezTo>
                    <a:cubicBezTo>
                      <a:pt x="5" y="177"/>
                      <a:pt x="0" y="184"/>
                      <a:pt x="0" y="192"/>
                    </a:cubicBezTo>
                    <a:cubicBezTo>
                      <a:pt x="0" y="200"/>
                      <a:pt x="2" y="209"/>
                      <a:pt x="6" y="21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181" name="Freeform 85"/>
              <p:cNvSpPr>
                <a:spLocks/>
              </p:cNvSpPr>
              <p:nvPr/>
            </p:nvSpPr>
            <p:spPr bwMode="auto">
              <a:xfrm>
                <a:off x="2045" y="1910"/>
                <a:ext cx="171" cy="301"/>
              </a:xfrm>
              <a:custGeom>
                <a:avLst/>
                <a:gdLst>
                  <a:gd name="T0" fmla="*/ 0 w 198"/>
                  <a:gd name="T1" fmla="*/ 23 h 320"/>
                  <a:gd name="T2" fmla="*/ 74 w 198"/>
                  <a:gd name="T3" fmla="*/ 7 h 320"/>
                  <a:gd name="T4" fmla="*/ 154 w 198"/>
                  <a:gd name="T5" fmla="*/ 67 h 320"/>
                  <a:gd name="T6" fmla="*/ 166 w 198"/>
                  <a:gd name="T7" fmla="*/ 135 h 320"/>
                  <a:gd name="T8" fmla="*/ 170 w 198"/>
                  <a:gd name="T9" fmla="*/ 179 h 320"/>
                  <a:gd name="T10" fmla="*/ 178 w 198"/>
                  <a:gd name="T11" fmla="*/ 243 h 320"/>
                  <a:gd name="T12" fmla="*/ 192 w 198"/>
                  <a:gd name="T13" fmla="*/ 263 h 320"/>
                  <a:gd name="T14" fmla="*/ 144 w 198"/>
                  <a:gd name="T15" fmla="*/ 311 h 320"/>
                  <a:gd name="T16" fmla="*/ 118 w 198"/>
                  <a:gd name="T17" fmla="*/ 315 h 320"/>
                  <a:gd name="T18" fmla="*/ 98 w 198"/>
                  <a:gd name="T19" fmla="*/ 287 h 320"/>
                  <a:gd name="T20" fmla="*/ 58 w 198"/>
                  <a:gd name="T21" fmla="*/ 219 h 320"/>
                  <a:gd name="T22" fmla="*/ 66 w 198"/>
                  <a:gd name="T23" fmla="*/ 183 h 320"/>
                  <a:gd name="T24" fmla="*/ 66 w 198"/>
                  <a:gd name="T25" fmla="*/ 123 h 320"/>
                  <a:gd name="T26" fmla="*/ 48 w 198"/>
                  <a:gd name="T27" fmla="*/ 71 h 320"/>
                  <a:gd name="T28" fmla="*/ 34 w 198"/>
                  <a:gd name="T29" fmla="*/ 39 h 320"/>
                  <a:gd name="T30" fmla="*/ 0 w 198"/>
                  <a:gd name="T31" fmla="*/ 23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98" h="320">
                    <a:moveTo>
                      <a:pt x="0" y="23"/>
                    </a:moveTo>
                    <a:cubicBezTo>
                      <a:pt x="8" y="16"/>
                      <a:pt x="48" y="0"/>
                      <a:pt x="74" y="7"/>
                    </a:cubicBezTo>
                    <a:cubicBezTo>
                      <a:pt x="100" y="14"/>
                      <a:pt x="139" y="46"/>
                      <a:pt x="154" y="67"/>
                    </a:cubicBezTo>
                    <a:cubicBezTo>
                      <a:pt x="169" y="88"/>
                      <a:pt x="163" y="116"/>
                      <a:pt x="166" y="135"/>
                    </a:cubicBezTo>
                    <a:cubicBezTo>
                      <a:pt x="169" y="154"/>
                      <a:pt x="168" y="161"/>
                      <a:pt x="170" y="179"/>
                    </a:cubicBezTo>
                    <a:cubicBezTo>
                      <a:pt x="172" y="197"/>
                      <a:pt x="174" y="229"/>
                      <a:pt x="178" y="243"/>
                    </a:cubicBezTo>
                    <a:cubicBezTo>
                      <a:pt x="182" y="257"/>
                      <a:pt x="198" y="252"/>
                      <a:pt x="192" y="263"/>
                    </a:cubicBezTo>
                    <a:cubicBezTo>
                      <a:pt x="186" y="274"/>
                      <a:pt x="156" y="302"/>
                      <a:pt x="144" y="311"/>
                    </a:cubicBezTo>
                    <a:cubicBezTo>
                      <a:pt x="132" y="320"/>
                      <a:pt x="126" y="319"/>
                      <a:pt x="118" y="315"/>
                    </a:cubicBezTo>
                    <a:cubicBezTo>
                      <a:pt x="110" y="311"/>
                      <a:pt x="108" y="303"/>
                      <a:pt x="98" y="287"/>
                    </a:cubicBezTo>
                    <a:cubicBezTo>
                      <a:pt x="88" y="271"/>
                      <a:pt x="63" y="236"/>
                      <a:pt x="58" y="219"/>
                    </a:cubicBezTo>
                    <a:cubicBezTo>
                      <a:pt x="53" y="202"/>
                      <a:pt x="65" y="199"/>
                      <a:pt x="66" y="183"/>
                    </a:cubicBezTo>
                    <a:cubicBezTo>
                      <a:pt x="67" y="167"/>
                      <a:pt x="69" y="142"/>
                      <a:pt x="66" y="123"/>
                    </a:cubicBezTo>
                    <a:cubicBezTo>
                      <a:pt x="63" y="104"/>
                      <a:pt x="53" y="85"/>
                      <a:pt x="48" y="71"/>
                    </a:cubicBezTo>
                    <a:cubicBezTo>
                      <a:pt x="43" y="57"/>
                      <a:pt x="42" y="47"/>
                      <a:pt x="34" y="39"/>
                    </a:cubicBezTo>
                    <a:cubicBezTo>
                      <a:pt x="26" y="31"/>
                      <a:pt x="7" y="26"/>
                      <a:pt x="0" y="2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182" name="Freeform 86"/>
              <p:cNvSpPr>
                <a:spLocks/>
              </p:cNvSpPr>
              <p:nvPr/>
            </p:nvSpPr>
            <p:spPr bwMode="auto">
              <a:xfrm>
                <a:off x="2133" y="2105"/>
                <a:ext cx="87" cy="108"/>
              </a:xfrm>
              <a:custGeom>
                <a:avLst/>
                <a:gdLst>
                  <a:gd name="T0" fmla="*/ 76 w 100"/>
                  <a:gd name="T1" fmla="*/ 4 h 116"/>
                  <a:gd name="T2" fmla="*/ 76 w 100"/>
                  <a:gd name="T3" fmla="*/ 0 h 116"/>
                  <a:gd name="T4" fmla="*/ 100 w 100"/>
                  <a:gd name="T5" fmla="*/ 56 h 116"/>
                  <a:gd name="T6" fmla="*/ 28 w 100"/>
                  <a:gd name="T7" fmla="*/ 116 h 116"/>
                  <a:gd name="T8" fmla="*/ 0 w 100"/>
                  <a:gd name="T9" fmla="*/ 80 h 116"/>
                  <a:gd name="T10" fmla="*/ 76 w 100"/>
                  <a:gd name="T11" fmla="*/ 4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0" h="116">
                    <a:moveTo>
                      <a:pt x="76" y="4"/>
                    </a:moveTo>
                    <a:lnTo>
                      <a:pt x="76" y="0"/>
                    </a:lnTo>
                    <a:lnTo>
                      <a:pt x="100" y="56"/>
                    </a:lnTo>
                    <a:lnTo>
                      <a:pt x="28" y="116"/>
                    </a:lnTo>
                    <a:lnTo>
                      <a:pt x="0" y="80"/>
                    </a:lnTo>
                    <a:lnTo>
                      <a:pt x="76" y="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183" name="Freeform 87"/>
              <p:cNvSpPr>
                <a:spLocks/>
              </p:cNvSpPr>
              <p:nvPr/>
            </p:nvSpPr>
            <p:spPr bwMode="auto">
              <a:xfrm>
                <a:off x="1709" y="1914"/>
                <a:ext cx="193" cy="304"/>
              </a:xfrm>
              <a:custGeom>
                <a:avLst/>
                <a:gdLst>
                  <a:gd name="T0" fmla="*/ 221 w 222"/>
                  <a:gd name="T1" fmla="*/ 24 h 322"/>
                  <a:gd name="T2" fmla="*/ 185 w 222"/>
                  <a:gd name="T3" fmla="*/ 2 h 322"/>
                  <a:gd name="T4" fmla="*/ 121 w 222"/>
                  <a:gd name="T5" fmla="*/ 10 h 322"/>
                  <a:gd name="T6" fmla="*/ 47 w 222"/>
                  <a:gd name="T7" fmla="*/ 60 h 322"/>
                  <a:gd name="T8" fmla="*/ 35 w 222"/>
                  <a:gd name="T9" fmla="*/ 128 h 322"/>
                  <a:gd name="T10" fmla="*/ 31 w 222"/>
                  <a:gd name="T11" fmla="*/ 172 h 322"/>
                  <a:gd name="T12" fmla="*/ 23 w 222"/>
                  <a:gd name="T13" fmla="*/ 236 h 322"/>
                  <a:gd name="T14" fmla="*/ 9 w 222"/>
                  <a:gd name="T15" fmla="*/ 256 h 322"/>
                  <a:gd name="T16" fmla="*/ 77 w 222"/>
                  <a:gd name="T17" fmla="*/ 298 h 322"/>
                  <a:gd name="T18" fmla="*/ 117 w 222"/>
                  <a:gd name="T19" fmla="*/ 318 h 322"/>
                  <a:gd name="T20" fmla="*/ 125 w 222"/>
                  <a:gd name="T21" fmla="*/ 274 h 322"/>
                  <a:gd name="T22" fmla="*/ 143 w 222"/>
                  <a:gd name="T23" fmla="*/ 212 h 322"/>
                  <a:gd name="T24" fmla="*/ 145 w 222"/>
                  <a:gd name="T25" fmla="*/ 178 h 322"/>
                  <a:gd name="T26" fmla="*/ 145 w 222"/>
                  <a:gd name="T27" fmla="*/ 148 h 322"/>
                  <a:gd name="T28" fmla="*/ 157 w 222"/>
                  <a:gd name="T29" fmla="*/ 84 h 322"/>
                  <a:gd name="T30" fmla="*/ 165 w 222"/>
                  <a:gd name="T31" fmla="*/ 72 h 322"/>
                  <a:gd name="T32" fmla="*/ 181 w 222"/>
                  <a:gd name="T33" fmla="*/ 56 h 322"/>
                  <a:gd name="T34" fmla="*/ 221 w 222"/>
                  <a:gd name="T35" fmla="*/ 24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22" h="322">
                    <a:moveTo>
                      <a:pt x="221" y="24"/>
                    </a:moveTo>
                    <a:cubicBezTo>
                      <a:pt x="222" y="15"/>
                      <a:pt x="202" y="4"/>
                      <a:pt x="185" y="2"/>
                    </a:cubicBezTo>
                    <a:cubicBezTo>
                      <a:pt x="168" y="0"/>
                      <a:pt x="144" y="0"/>
                      <a:pt x="121" y="10"/>
                    </a:cubicBezTo>
                    <a:cubicBezTo>
                      <a:pt x="98" y="20"/>
                      <a:pt x="61" y="40"/>
                      <a:pt x="47" y="60"/>
                    </a:cubicBezTo>
                    <a:cubicBezTo>
                      <a:pt x="33" y="80"/>
                      <a:pt x="38" y="109"/>
                      <a:pt x="35" y="128"/>
                    </a:cubicBezTo>
                    <a:cubicBezTo>
                      <a:pt x="32" y="147"/>
                      <a:pt x="33" y="154"/>
                      <a:pt x="31" y="172"/>
                    </a:cubicBezTo>
                    <a:cubicBezTo>
                      <a:pt x="29" y="190"/>
                      <a:pt x="27" y="222"/>
                      <a:pt x="23" y="236"/>
                    </a:cubicBezTo>
                    <a:cubicBezTo>
                      <a:pt x="19" y="250"/>
                      <a:pt x="0" y="246"/>
                      <a:pt x="9" y="256"/>
                    </a:cubicBezTo>
                    <a:cubicBezTo>
                      <a:pt x="18" y="266"/>
                      <a:pt x="59" y="288"/>
                      <a:pt x="77" y="298"/>
                    </a:cubicBezTo>
                    <a:cubicBezTo>
                      <a:pt x="95" y="308"/>
                      <a:pt x="109" y="322"/>
                      <a:pt x="117" y="318"/>
                    </a:cubicBezTo>
                    <a:cubicBezTo>
                      <a:pt x="125" y="314"/>
                      <a:pt x="121" y="292"/>
                      <a:pt x="125" y="274"/>
                    </a:cubicBezTo>
                    <a:cubicBezTo>
                      <a:pt x="129" y="256"/>
                      <a:pt x="140" y="228"/>
                      <a:pt x="143" y="212"/>
                    </a:cubicBezTo>
                    <a:cubicBezTo>
                      <a:pt x="146" y="196"/>
                      <a:pt x="145" y="189"/>
                      <a:pt x="145" y="178"/>
                    </a:cubicBezTo>
                    <a:cubicBezTo>
                      <a:pt x="145" y="167"/>
                      <a:pt x="143" y="164"/>
                      <a:pt x="145" y="148"/>
                    </a:cubicBezTo>
                    <a:cubicBezTo>
                      <a:pt x="147" y="132"/>
                      <a:pt x="154" y="97"/>
                      <a:pt x="157" y="84"/>
                    </a:cubicBezTo>
                    <a:cubicBezTo>
                      <a:pt x="160" y="71"/>
                      <a:pt x="161" y="77"/>
                      <a:pt x="165" y="72"/>
                    </a:cubicBezTo>
                    <a:cubicBezTo>
                      <a:pt x="169" y="67"/>
                      <a:pt x="172" y="64"/>
                      <a:pt x="181" y="56"/>
                    </a:cubicBezTo>
                    <a:cubicBezTo>
                      <a:pt x="190" y="48"/>
                      <a:pt x="213" y="31"/>
                      <a:pt x="221" y="2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184" name="Freeform 88"/>
              <p:cNvSpPr>
                <a:spLocks/>
              </p:cNvSpPr>
              <p:nvPr/>
            </p:nvSpPr>
            <p:spPr bwMode="auto">
              <a:xfrm>
                <a:off x="1721" y="2112"/>
                <a:ext cx="97" cy="98"/>
              </a:xfrm>
              <a:custGeom>
                <a:avLst/>
                <a:gdLst>
                  <a:gd name="T0" fmla="*/ 20 w 112"/>
                  <a:gd name="T1" fmla="*/ 0 h 104"/>
                  <a:gd name="T2" fmla="*/ 16 w 112"/>
                  <a:gd name="T3" fmla="*/ 0 h 104"/>
                  <a:gd name="T4" fmla="*/ 0 w 112"/>
                  <a:gd name="T5" fmla="*/ 44 h 104"/>
                  <a:gd name="T6" fmla="*/ 100 w 112"/>
                  <a:gd name="T7" fmla="*/ 104 h 104"/>
                  <a:gd name="T8" fmla="*/ 112 w 112"/>
                  <a:gd name="T9" fmla="*/ 64 h 104"/>
                  <a:gd name="T10" fmla="*/ 20 w 112"/>
                  <a:gd name="T11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2" h="104">
                    <a:moveTo>
                      <a:pt x="20" y="0"/>
                    </a:moveTo>
                    <a:lnTo>
                      <a:pt x="16" y="0"/>
                    </a:lnTo>
                    <a:lnTo>
                      <a:pt x="0" y="44"/>
                    </a:lnTo>
                    <a:lnTo>
                      <a:pt x="100" y="104"/>
                    </a:lnTo>
                    <a:lnTo>
                      <a:pt x="112" y="64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185" name="Freeform 89"/>
              <p:cNvSpPr>
                <a:spLocks/>
              </p:cNvSpPr>
              <p:nvPr/>
            </p:nvSpPr>
            <p:spPr bwMode="auto">
              <a:xfrm>
                <a:off x="1889" y="1886"/>
                <a:ext cx="73" cy="90"/>
              </a:xfrm>
              <a:custGeom>
                <a:avLst/>
                <a:gdLst>
                  <a:gd name="T0" fmla="*/ 40 w 84"/>
                  <a:gd name="T1" fmla="*/ 0 h 96"/>
                  <a:gd name="T2" fmla="*/ 28 w 84"/>
                  <a:gd name="T3" fmla="*/ 12 h 96"/>
                  <a:gd name="T4" fmla="*/ 0 w 84"/>
                  <a:gd name="T5" fmla="*/ 28 h 96"/>
                  <a:gd name="T6" fmla="*/ 56 w 84"/>
                  <a:gd name="T7" fmla="*/ 96 h 96"/>
                  <a:gd name="T8" fmla="*/ 84 w 84"/>
                  <a:gd name="T9" fmla="*/ 60 h 96"/>
                  <a:gd name="T10" fmla="*/ 32 w 84"/>
                  <a:gd name="T11" fmla="*/ 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4" h="96">
                    <a:moveTo>
                      <a:pt x="40" y="0"/>
                    </a:moveTo>
                    <a:cubicBezTo>
                      <a:pt x="34" y="12"/>
                      <a:pt x="43" y="12"/>
                      <a:pt x="28" y="12"/>
                    </a:cubicBezTo>
                    <a:lnTo>
                      <a:pt x="0" y="28"/>
                    </a:lnTo>
                    <a:lnTo>
                      <a:pt x="56" y="96"/>
                    </a:lnTo>
                    <a:lnTo>
                      <a:pt x="84" y="60"/>
                    </a:lnTo>
                    <a:lnTo>
                      <a:pt x="32" y="8"/>
                    </a:lnTo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186" name="Freeform 90"/>
              <p:cNvSpPr>
                <a:spLocks/>
              </p:cNvSpPr>
              <p:nvPr/>
            </p:nvSpPr>
            <p:spPr bwMode="auto">
              <a:xfrm flipH="1">
                <a:off x="1962" y="1886"/>
                <a:ext cx="72" cy="90"/>
              </a:xfrm>
              <a:custGeom>
                <a:avLst/>
                <a:gdLst>
                  <a:gd name="T0" fmla="*/ 40 w 84"/>
                  <a:gd name="T1" fmla="*/ 0 h 96"/>
                  <a:gd name="T2" fmla="*/ 28 w 84"/>
                  <a:gd name="T3" fmla="*/ 12 h 96"/>
                  <a:gd name="T4" fmla="*/ 0 w 84"/>
                  <a:gd name="T5" fmla="*/ 28 h 96"/>
                  <a:gd name="T6" fmla="*/ 56 w 84"/>
                  <a:gd name="T7" fmla="*/ 96 h 96"/>
                  <a:gd name="T8" fmla="*/ 84 w 84"/>
                  <a:gd name="T9" fmla="*/ 60 h 96"/>
                  <a:gd name="T10" fmla="*/ 32 w 84"/>
                  <a:gd name="T11" fmla="*/ 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4" h="96">
                    <a:moveTo>
                      <a:pt x="40" y="0"/>
                    </a:moveTo>
                    <a:cubicBezTo>
                      <a:pt x="34" y="12"/>
                      <a:pt x="43" y="12"/>
                      <a:pt x="28" y="12"/>
                    </a:cubicBezTo>
                    <a:lnTo>
                      <a:pt x="0" y="28"/>
                    </a:lnTo>
                    <a:lnTo>
                      <a:pt x="56" y="96"/>
                    </a:lnTo>
                    <a:lnTo>
                      <a:pt x="84" y="60"/>
                    </a:lnTo>
                    <a:lnTo>
                      <a:pt x="32" y="8"/>
                    </a:lnTo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187" name="Freeform 91"/>
              <p:cNvSpPr>
                <a:spLocks/>
              </p:cNvSpPr>
              <p:nvPr/>
            </p:nvSpPr>
            <p:spPr bwMode="auto">
              <a:xfrm>
                <a:off x="1968" y="2112"/>
                <a:ext cx="6" cy="376"/>
              </a:xfrm>
              <a:custGeom>
                <a:avLst/>
                <a:gdLst>
                  <a:gd name="T0" fmla="*/ 0 w 8"/>
                  <a:gd name="T1" fmla="*/ 0 h 400"/>
                  <a:gd name="T2" fmla="*/ 8 w 8"/>
                  <a:gd name="T3" fmla="*/ 400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8" h="400">
                    <a:moveTo>
                      <a:pt x="0" y="0"/>
                    </a:moveTo>
                    <a:lnTo>
                      <a:pt x="8" y="400"/>
                    </a:lnTo>
                  </a:path>
                </a:pathLst>
              </a:custGeom>
              <a:noFill/>
              <a:ln w="19050" cmpd="sng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188" name="Freeform 92"/>
              <p:cNvSpPr>
                <a:spLocks/>
              </p:cNvSpPr>
              <p:nvPr/>
            </p:nvSpPr>
            <p:spPr bwMode="auto">
              <a:xfrm>
                <a:off x="1964" y="1950"/>
                <a:ext cx="1" cy="150"/>
              </a:xfrm>
              <a:custGeom>
                <a:avLst/>
                <a:gdLst>
                  <a:gd name="T0" fmla="*/ 0 w 1"/>
                  <a:gd name="T1" fmla="*/ 0 h 160"/>
                  <a:gd name="T2" fmla="*/ 0 w 1"/>
                  <a:gd name="T3" fmla="*/ 16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60">
                    <a:moveTo>
                      <a:pt x="0" y="0"/>
                    </a:moveTo>
                    <a:lnTo>
                      <a:pt x="0" y="160"/>
                    </a:lnTo>
                  </a:path>
                </a:pathLst>
              </a:custGeom>
              <a:noFill/>
              <a:ln w="9525" cmpd="sng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189" name="Freeform 93" descr="Коричневый мрамор"/>
              <p:cNvSpPr>
                <a:spLocks/>
              </p:cNvSpPr>
              <p:nvPr/>
            </p:nvSpPr>
            <p:spPr bwMode="auto">
              <a:xfrm>
                <a:off x="1809" y="2448"/>
                <a:ext cx="341" cy="90"/>
              </a:xfrm>
              <a:custGeom>
                <a:avLst/>
                <a:gdLst>
                  <a:gd name="T0" fmla="*/ 10 w 352"/>
                  <a:gd name="T1" fmla="*/ 49 h 95"/>
                  <a:gd name="T2" fmla="*/ 11 w 352"/>
                  <a:gd name="T3" fmla="*/ 86 h 95"/>
                  <a:gd name="T4" fmla="*/ 59 w 352"/>
                  <a:gd name="T5" fmla="*/ 86 h 95"/>
                  <a:gd name="T6" fmla="*/ 181 w 352"/>
                  <a:gd name="T7" fmla="*/ 88 h 95"/>
                  <a:gd name="T8" fmla="*/ 328 w 352"/>
                  <a:gd name="T9" fmla="*/ 88 h 95"/>
                  <a:gd name="T10" fmla="*/ 325 w 352"/>
                  <a:gd name="T11" fmla="*/ 43 h 95"/>
                  <a:gd name="T12" fmla="*/ 244 w 352"/>
                  <a:gd name="T13" fmla="*/ 1 h 95"/>
                  <a:gd name="T14" fmla="*/ 181 w 352"/>
                  <a:gd name="T15" fmla="*/ 40 h 95"/>
                  <a:gd name="T16" fmla="*/ 187 w 352"/>
                  <a:gd name="T17" fmla="*/ 85 h 95"/>
                  <a:gd name="T18" fmla="*/ 154 w 352"/>
                  <a:gd name="T19" fmla="*/ 34 h 95"/>
                  <a:gd name="T20" fmla="*/ 70 w 352"/>
                  <a:gd name="T21" fmla="*/ 7 h 95"/>
                  <a:gd name="T22" fmla="*/ 10 w 352"/>
                  <a:gd name="T23" fmla="*/ 49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2" h="95">
                    <a:moveTo>
                      <a:pt x="10" y="49"/>
                    </a:moveTo>
                    <a:cubicBezTo>
                      <a:pt x="0" y="62"/>
                      <a:pt x="3" y="80"/>
                      <a:pt x="11" y="86"/>
                    </a:cubicBezTo>
                    <a:cubicBezTo>
                      <a:pt x="19" y="92"/>
                      <a:pt x="31" y="86"/>
                      <a:pt x="59" y="86"/>
                    </a:cubicBezTo>
                    <a:cubicBezTo>
                      <a:pt x="87" y="86"/>
                      <a:pt x="136" y="88"/>
                      <a:pt x="181" y="88"/>
                    </a:cubicBezTo>
                    <a:cubicBezTo>
                      <a:pt x="226" y="88"/>
                      <a:pt x="304" y="95"/>
                      <a:pt x="328" y="88"/>
                    </a:cubicBezTo>
                    <a:cubicBezTo>
                      <a:pt x="352" y="81"/>
                      <a:pt x="339" y="58"/>
                      <a:pt x="325" y="43"/>
                    </a:cubicBezTo>
                    <a:cubicBezTo>
                      <a:pt x="311" y="28"/>
                      <a:pt x="268" y="2"/>
                      <a:pt x="244" y="1"/>
                    </a:cubicBezTo>
                    <a:cubicBezTo>
                      <a:pt x="220" y="0"/>
                      <a:pt x="191" y="26"/>
                      <a:pt x="181" y="40"/>
                    </a:cubicBezTo>
                    <a:cubicBezTo>
                      <a:pt x="171" y="54"/>
                      <a:pt x="191" y="86"/>
                      <a:pt x="187" y="85"/>
                    </a:cubicBezTo>
                    <a:cubicBezTo>
                      <a:pt x="183" y="84"/>
                      <a:pt x="173" y="47"/>
                      <a:pt x="154" y="34"/>
                    </a:cubicBezTo>
                    <a:cubicBezTo>
                      <a:pt x="135" y="21"/>
                      <a:pt x="94" y="4"/>
                      <a:pt x="70" y="7"/>
                    </a:cubicBezTo>
                    <a:cubicBezTo>
                      <a:pt x="46" y="10"/>
                      <a:pt x="20" y="36"/>
                      <a:pt x="10" y="49"/>
                    </a:cubicBezTo>
                    <a:close/>
                  </a:path>
                </a:pathLst>
              </a:custGeom>
              <a:blipFill dpi="0" rotWithShape="1">
                <a:blip r:embed="rId4"/>
                <a:srcRect/>
                <a:tile tx="0" ty="0" sx="100000" sy="100000" flip="none" algn="tl"/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4190" name="Group 94"/>
              <p:cNvGrpSpPr>
                <a:grpSpLocks/>
              </p:cNvGrpSpPr>
              <p:nvPr/>
            </p:nvGrpSpPr>
            <p:grpSpPr bwMode="auto">
              <a:xfrm>
                <a:off x="1680" y="1488"/>
                <a:ext cx="581" cy="789"/>
                <a:chOff x="1680" y="1488"/>
                <a:chExt cx="581" cy="789"/>
              </a:xfrm>
            </p:grpSpPr>
            <p:sp>
              <p:nvSpPr>
                <p:cNvPr id="4191" name="Freeform 95"/>
                <p:cNvSpPr>
                  <a:spLocks/>
                </p:cNvSpPr>
                <p:nvPr/>
              </p:nvSpPr>
              <p:spPr bwMode="auto">
                <a:xfrm>
                  <a:off x="1771" y="1488"/>
                  <a:ext cx="387" cy="287"/>
                </a:xfrm>
                <a:custGeom>
                  <a:avLst/>
                  <a:gdLst>
                    <a:gd name="T0" fmla="*/ 378 w 400"/>
                    <a:gd name="T1" fmla="*/ 286 h 301"/>
                    <a:gd name="T2" fmla="*/ 399 w 400"/>
                    <a:gd name="T3" fmla="*/ 220 h 301"/>
                    <a:gd name="T4" fmla="*/ 384 w 400"/>
                    <a:gd name="T5" fmla="*/ 202 h 301"/>
                    <a:gd name="T6" fmla="*/ 387 w 400"/>
                    <a:gd name="T7" fmla="*/ 166 h 301"/>
                    <a:gd name="T8" fmla="*/ 360 w 400"/>
                    <a:gd name="T9" fmla="*/ 151 h 301"/>
                    <a:gd name="T10" fmla="*/ 366 w 400"/>
                    <a:gd name="T11" fmla="*/ 121 h 301"/>
                    <a:gd name="T12" fmla="*/ 351 w 400"/>
                    <a:gd name="T13" fmla="*/ 124 h 301"/>
                    <a:gd name="T14" fmla="*/ 294 w 400"/>
                    <a:gd name="T15" fmla="*/ 67 h 301"/>
                    <a:gd name="T16" fmla="*/ 267 w 400"/>
                    <a:gd name="T17" fmla="*/ 64 h 301"/>
                    <a:gd name="T18" fmla="*/ 247 w 400"/>
                    <a:gd name="T19" fmla="*/ 53 h 301"/>
                    <a:gd name="T20" fmla="*/ 261 w 400"/>
                    <a:gd name="T21" fmla="*/ 28 h 301"/>
                    <a:gd name="T22" fmla="*/ 282 w 400"/>
                    <a:gd name="T23" fmla="*/ 31 h 301"/>
                    <a:gd name="T24" fmla="*/ 264 w 400"/>
                    <a:gd name="T25" fmla="*/ 1 h 301"/>
                    <a:gd name="T26" fmla="*/ 228 w 400"/>
                    <a:gd name="T27" fmla="*/ 40 h 301"/>
                    <a:gd name="T28" fmla="*/ 219 w 400"/>
                    <a:gd name="T29" fmla="*/ 55 h 301"/>
                    <a:gd name="T30" fmla="*/ 192 w 400"/>
                    <a:gd name="T31" fmla="*/ 10 h 301"/>
                    <a:gd name="T32" fmla="*/ 186 w 400"/>
                    <a:gd name="T33" fmla="*/ 22 h 301"/>
                    <a:gd name="T34" fmla="*/ 204 w 400"/>
                    <a:gd name="T35" fmla="*/ 55 h 301"/>
                    <a:gd name="T36" fmla="*/ 162 w 400"/>
                    <a:gd name="T37" fmla="*/ 10 h 301"/>
                    <a:gd name="T38" fmla="*/ 144 w 400"/>
                    <a:gd name="T39" fmla="*/ 16 h 301"/>
                    <a:gd name="T40" fmla="*/ 120 w 400"/>
                    <a:gd name="T41" fmla="*/ 19 h 301"/>
                    <a:gd name="T42" fmla="*/ 114 w 400"/>
                    <a:gd name="T43" fmla="*/ 34 h 301"/>
                    <a:gd name="T44" fmla="*/ 147 w 400"/>
                    <a:gd name="T45" fmla="*/ 37 h 301"/>
                    <a:gd name="T46" fmla="*/ 159 w 400"/>
                    <a:gd name="T47" fmla="*/ 58 h 301"/>
                    <a:gd name="T48" fmla="*/ 126 w 400"/>
                    <a:gd name="T49" fmla="*/ 55 h 301"/>
                    <a:gd name="T50" fmla="*/ 114 w 400"/>
                    <a:gd name="T51" fmla="*/ 73 h 301"/>
                    <a:gd name="T52" fmla="*/ 93 w 400"/>
                    <a:gd name="T53" fmla="*/ 79 h 301"/>
                    <a:gd name="T54" fmla="*/ 72 w 400"/>
                    <a:gd name="T55" fmla="*/ 94 h 301"/>
                    <a:gd name="T56" fmla="*/ 54 w 400"/>
                    <a:gd name="T57" fmla="*/ 106 h 301"/>
                    <a:gd name="T58" fmla="*/ 60 w 400"/>
                    <a:gd name="T59" fmla="*/ 124 h 301"/>
                    <a:gd name="T60" fmla="*/ 45 w 400"/>
                    <a:gd name="T61" fmla="*/ 142 h 301"/>
                    <a:gd name="T62" fmla="*/ 27 w 400"/>
                    <a:gd name="T63" fmla="*/ 154 h 301"/>
                    <a:gd name="T64" fmla="*/ 12 w 400"/>
                    <a:gd name="T65" fmla="*/ 214 h 301"/>
                    <a:gd name="T66" fmla="*/ 3 w 400"/>
                    <a:gd name="T67" fmla="*/ 274 h 301"/>
                    <a:gd name="T68" fmla="*/ 33 w 400"/>
                    <a:gd name="T69" fmla="*/ 301 h 3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00" h="301">
                      <a:moveTo>
                        <a:pt x="378" y="286"/>
                      </a:moveTo>
                      <a:cubicBezTo>
                        <a:pt x="381" y="275"/>
                        <a:pt x="398" y="234"/>
                        <a:pt x="399" y="220"/>
                      </a:cubicBezTo>
                      <a:cubicBezTo>
                        <a:pt x="400" y="206"/>
                        <a:pt x="386" y="211"/>
                        <a:pt x="384" y="202"/>
                      </a:cubicBezTo>
                      <a:cubicBezTo>
                        <a:pt x="382" y="193"/>
                        <a:pt x="391" y="174"/>
                        <a:pt x="387" y="166"/>
                      </a:cubicBezTo>
                      <a:cubicBezTo>
                        <a:pt x="383" y="158"/>
                        <a:pt x="363" y="158"/>
                        <a:pt x="360" y="151"/>
                      </a:cubicBezTo>
                      <a:cubicBezTo>
                        <a:pt x="357" y="144"/>
                        <a:pt x="367" y="125"/>
                        <a:pt x="366" y="121"/>
                      </a:cubicBezTo>
                      <a:cubicBezTo>
                        <a:pt x="365" y="117"/>
                        <a:pt x="363" y="133"/>
                        <a:pt x="351" y="124"/>
                      </a:cubicBezTo>
                      <a:cubicBezTo>
                        <a:pt x="339" y="115"/>
                        <a:pt x="308" y="77"/>
                        <a:pt x="294" y="67"/>
                      </a:cubicBezTo>
                      <a:cubicBezTo>
                        <a:pt x="280" y="57"/>
                        <a:pt x="275" y="66"/>
                        <a:pt x="267" y="64"/>
                      </a:cubicBezTo>
                      <a:cubicBezTo>
                        <a:pt x="259" y="62"/>
                        <a:pt x="248" y="59"/>
                        <a:pt x="247" y="53"/>
                      </a:cubicBezTo>
                      <a:cubicBezTo>
                        <a:pt x="246" y="47"/>
                        <a:pt x="255" y="32"/>
                        <a:pt x="261" y="28"/>
                      </a:cubicBezTo>
                      <a:cubicBezTo>
                        <a:pt x="267" y="24"/>
                        <a:pt x="282" y="35"/>
                        <a:pt x="282" y="31"/>
                      </a:cubicBezTo>
                      <a:cubicBezTo>
                        <a:pt x="282" y="27"/>
                        <a:pt x="273" y="0"/>
                        <a:pt x="264" y="1"/>
                      </a:cubicBezTo>
                      <a:cubicBezTo>
                        <a:pt x="255" y="2"/>
                        <a:pt x="235" y="31"/>
                        <a:pt x="228" y="40"/>
                      </a:cubicBezTo>
                      <a:cubicBezTo>
                        <a:pt x="221" y="49"/>
                        <a:pt x="225" y="60"/>
                        <a:pt x="219" y="55"/>
                      </a:cubicBezTo>
                      <a:cubicBezTo>
                        <a:pt x="213" y="50"/>
                        <a:pt x="197" y="15"/>
                        <a:pt x="192" y="10"/>
                      </a:cubicBezTo>
                      <a:cubicBezTo>
                        <a:pt x="187" y="5"/>
                        <a:pt x="184" y="15"/>
                        <a:pt x="186" y="22"/>
                      </a:cubicBezTo>
                      <a:cubicBezTo>
                        <a:pt x="188" y="29"/>
                        <a:pt x="208" y="57"/>
                        <a:pt x="204" y="55"/>
                      </a:cubicBezTo>
                      <a:cubicBezTo>
                        <a:pt x="200" y="53"/>
                        <a:pt x="172" y="17"/>
                        <a:pt x="162" y="10"/>
                      </a:cubicBezTo>
                      <a:cubicBezTo>
                        <a:pt x="152" y="3"/>
                        <a:pt x="151" y="15"/>
                        <a:pt x="144" y="16"/>
                      </a:cubicBezTo>
                      <a:cubicBezTo>
                        <a:pt x="137" y="17"/>
                        <a:pt x="125" y="16"/>
                        <a:pt x="120" y="19"/>
                      </a:cubicBezTo>
                      <a:cubicBezTo>
                        <a:pt x="115" y="22"/>
                        <a:pt x="110" y="31"/>
                        <a:pt x="114" y="34"/>
                      </a:cubicBezTo>
                      <a:cubicBezTo>
                        <a:pt x="118" y="37"/>
                        <a:pt x="140" y="33"/>
                        <a:pt x="147" y="37"/>
                      </a:cubicBezTo>
                      <a:cubicBezTo>
                        <a:pt x="154" y="41"/>
                        <a:pt x="163" y="55"/>
                        <a:pt x="159" y="58"/>
                      </a:cubicBezTo>
                      <a:cubicBezTo>
                        <a:pt x="155" y="61"/>
                        <a:pt x="133" y="53"/>
                        <a:pt x="126" y="55"/>
                      </a:cubicBezTo>
                      <a:cubicBezTo>
                        <a:pt x="119" y="57"/>
                        <a:pt x="119" y="69"/>
                        <a:pt x="114" y="73"/>
                      </a:cubicBezTo>
                      <a:cubicBezTo>
                        <a:pt x="109" y="77"/>
                        <a:pt x="100" y="76"/>
                        <a:pt x="93" y="79"/>
                      </a:cubicBezTo>
                      <a:cubicBezTo>
                        <a:pt x="86" y="82"/>
                        <a:pt x="79" y="89"/>
                        <a:pt x="72" y="94"/>
                      </a:cubicBezTo>
                      <a:cubicBezTo>
                        <a:pt x="65" y="99"/>
                        <a:pt x="56" y="101"/>
                        <a:pt x="54" y="106"/>
                      </a:cubicBezTo>
                      <a:cubicBezTo>
                        <a:pt x="52" y="111"/>
                        <a:pt x="61" y="118"/>
                        <a:pt x="60" y="124"/>
                      </a:cubicBezTo>
                      <a:cubicBezTo>
                        <a:pt x="59" y="130"/>
                        <a:pt x="51" y="137"/>
                        <a:pt x="45" y="142"/>
                      </a:cubicBezTo>
                      <a:cubicBezTo>
                        <a:pt x="39" y="147"/>
                        <a:pt x="33" y="142"/>
                        <a:pt x="27" y="154"/>
                      </a:cubicBezTo>
                      <a:cubicBezTo>
                        <a:pt x="21" y="166"/>
                        <a:pt x="16" y="194"/>
                        <a:pt x="12" y="214"/>
                      </a:cubicBezTo>
                      <a:cubicBezTo>
                        <a:pt x="8" y="234"/>
                        <a:pt x="0" y="260"/>
                        <a:pt x="3" y="274"/>
                      </a:cubicBezTo>
                      <a:cubicBezTo>
                        <a:pt x="6" y="288"/>
                        <a:pt x="27" y="295"/>
                        <a:pt x="33" y="301"/>
                      </a:cubicBezTo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50000">
                      <a:srgbClr val="333333"/>
                    </a:gs>
                    <a:gs pos="100000">
                      <a:schemeClr val="bg2"/>
                    </a:gs>
                  </a:gsLst>
                  <a:lin ang="18900000" scaled="1"/>
                </a:gradFill>
                <a:ln w="317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272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192" name="Freeform 96"/>
                <p:cNvSpPr>
                  <a:spLocks/>
                </p:cNvSpPr>
                <p:nvPr/>
              </p:nvSpPr>
              <p:spPr bwMode="auto">
                <a:xfrm>
                  <a:off x="2159" y="2166"/>
                  <a:ext cx="102" cy="111"/>
                </a:xfrm>
                <a:custGeom>
                  <a:avLst/>
                  <a:gdLst>
                    <a:gd name="T0" fmla="*/ 56 w 105"/>
                    <a:gd name="T1" fmla="*/ 0 h 117"/>
                    <a:gd name="T2" fmla="*/ 95 w 105"/>
                    <a:gd name="T3" fmla="*/ 33 h 117"/>
                    <a:gd name="T4" fmla="*/ 101 w 105"/>
                    <a:gd name="T5" fmla="*/ 81 h 117"/>
                    <a:gd name="T6" fmla="*/ 68 w 105"/>
                    <a:gd name="T7" fmla="*/ 96 h 117"/>
                    <a:gd name="T8" fmla="*/ 38 w 105"/>
                    <a:gd name="T9" fmla="*/ 114 h 117"/>
                    <a:gd name="T10" fmla="*/ 5 w 105"/>
                    <a:gd name="T11" fmla="*/ 75 h 117"/>
                    <a:gd name="T12" fmla="*/ 5 w 105"/>
                    <a:gd name="T13" fmla="*/ 48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5" h="117">
                      <a:moveTo>
                        <a:pt x="56" y="0"/>
                      </a:moveTo>
                      <a:cubicBezTo>
                        <a:pt x="62" y="5"/>
                        <a:pt x="87" y="20"/>
                        <a:pt x="95" y="33"/>
                      </a:cubicBezTo>
                      <a:cubicBezTo>
                        <a:pt x="103" y="46"/>
                        <a:pt x="105" y="70"/>
                        <a:pt x="101" y="81"/>
                      </a:cubicBezTo>
                      <a:cubicBezTo>
                        <a:pt x="97" y="92"/>
                        <a:pt x="78" y="91"/>
                        <a:pt x="68" y="96"/>
                      </a:cubicBezTo>
                      <a:cubicBezTo>
                        <a:pt x="58" y="101"/>
                        <a:pt x="48" y="117"/>
                        <a:pt x="38" y="114"/>
                      </a:cubicBezTo>
                      <a:cubicBezTo>
                        <a:pt x="28" y="111"/>
                        <a:pt x="10" y="86"/>
                        <a:pt x="5" y="75"/>
                      </a:cubicBezTo>
                      <a:cubicBezTo>
                        <a:pt x="0" y="64"/>
                        <a:pt x="5" y="54"/>
                        <a:pt x="5" y="48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FF9F3F"/>
                    </a:gs>
                    <a:gs pos="100000">
                      <a:srgbClr val="FFAE5D"/>
                    </a:gs>
                  </a:gsLst>
                  <a:path path="rect">
                    <a:fillToRect l="50000" t="50000" r="50000" b="50000"/>
                  </a:path>
                </a:gra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272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193" name="Freeform 97"/>
                <p:cNvSpPr>
                  <a:spLocks/>
                </p:cNvSpPr>
                <p:nvPr/>
              </p:nvSpPr>
              <p:spPr bwMode="auto">
                <a:xfrm flipH="1">
                  <a:off x="1680" y="2164"/>
                  <a:ext cx="102" cy="111"/>
                </a:xfrm>
                <a:custGeom>
                  <a:avLst/>
                  <a:gdLst>
                    <a:gd name="T0" fmla="*/ 56 w 105"/>
                    <a:gd name="T1" fmla="*/ 0 h 117"/>
                    <a:gd name="T2" fmla="*/ 95 w 105"/>
                    <a:gd name="T3" fmla="*/ 33 h 117"/>
                    <a:gd name="T4" fmla="*/ 101 w 105"/>
                    <a:gd name="T5" fmla="*/ 81 h 117"/>
                    <a:gd name="T6" fmla="*/ 68 w 105"/>
                    <a:gd name="T7" fmla="*/ 96 h 117"/>
                    <a:gd name="T8" fmla="*/ 38 w 105"/>
                    <a:gd name="T9" fmla="*/ 114 h 117"/>
                    <a:gd name="T10" fmla="*/ 5 w 105"/>
                    <a:gd name="T11" fmla="*/ 75 h 117"/>
                    <a:gd name="T12" fmla="*/ 5 w 105"/>
                    <a:gd name="T13" fmla="*/ 48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5" h="117">
                      <a:moveTo>
                        <a:pt x="56" y="0"/>
                      </a:moveTo>
                      <a:cubicBezTo>
                        <a:pt x="62" y="5"/>
                        <a:pt x="87" y="20"/>
                        <a:pt x="95" y="33"/>
                      </a:cubicBezTo>
                      <a:cubicBezTo>
                        <a:pt x="103" y="46"/>
                        <a:pt x="105" y="70"/>
                        <a:pt x="101" y="81"/>
                      </a:cubicBezTo>
                      <a:cubicBezTo>
                        <a:pt x="97" y="92"/>
                        <a:pt x="78" y="91"/>
                        <a:pt x="68" y="96"/>
                      </a:cubicBezTo>
                      <a:cubicBezTo>
                        <a:pt x="58" y="101"/>
                        <a:pt x="48" y="117"/>
                        <a:pt x="38" y="114"/>
                      </a:cubicBezTo>
                      <a:cubicBezTo>
                        <a:pt x="28" y="111"/>
                        <a:pt x="10" y="86"/>
                        <a:pt x="5" y="75"/>
                      </a:cubicBezTo>
                      <a:cubicBezTo>
                        <a:pt x="0" y="64"/>
                        <a:pt x="5" y="54"/>
                        <a:pt x="5" y="48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FF9F3F"/>
                    </a:gs>
                    <a:gs pos="100000">
                      <a:srgbClr val="FFAE5D"/>
                    </a:gs>
                  </a:gsLst>
                  <a:path path="rect">
                    <a:fillToRect l="50000" t="50000" r="50000" b="50000"/>
                  </a:path>
                </a:gra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272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194" name="Freeform 98"/>
                <p:cNvSpPr>
                  <a:spLocks/>
                </p:cNvSpPr>
                <p:nvPr/>
              </p:nvSpPr>
              <p:spPr bwMode="auto">
                <a:xfrm>
                  <a:off x="1804" y="1590"/>
                  <a:ext cx="333" cy="347"/>
                </a:xfrm>
                <a:custGeom>
                  <a:avLst/>
                  <a:gdLst>
                    <a:gd name="T0" fmla="*/ 0 w 344"/>
                    <a:gd name="T1" fmla="*/ 194 h 365"/>
                    <a:gd name="T2" fmla="*/ 6 w 344"/>
                    <a:gd name="T3" fmla="*/ 209 h 365"/>
                    <a:gd name="T4" fmla="*/ 36 w 344"/>
                    <a:gd name="T5" fmla="*/ 266 h 365"/>
                    <a:gd name="T6" fmla="*/ 87 w 344"/>
                    <a:gd name="T7" fmla="*/ 308 h 365"/>
                    <a:gd name="T8" fmla="*/ 138 w 344"/>
                    <a:gd name="T9" fmla="*/ 320 h 365"/>
                    <a:gd name="T10" fmla="*/ 144 w 344"/>
                    <a:gd name="T11" fmla="*/ 344 h 365"/>
                    <a:gd name="T12" fmla="*/ 165 w 344"/>
                    <a:gd name="T13" fmla="*/ 365 h 365"/>
                    <a:gd name="T14" fmla="*/ 192 w 344"/>
                    <a:gd name="T15" fmla="*/ 341 h 365"/>
                    <a:gd name="T16" fmla="*/ 207 w 344"/>
                    <a:gd name="T17" fmla="*/ 317 h 365"/>
                    <a:gd name="T18" fmla="*/ 255 w 344"/>
                    <a:gd name="T19" fmla="*/ 308 h 365"/>
                    <a:gd name="T20" fmla="*/ 303 w 344"/>
                    <a:gd name="T21" fmla="*/ 275 h 365"/>
                    <a:gd name="T22" fmla="*/ 342 w 344"/>
                    <a:gd name="T23" fmla="*/ 179 h 365"/>
                    <a:gd name="T24" fmla="*/ 288 w 344"/>
                    <a:gd name="T25" fmla="*/ 98 h 365"/>
                    <a:gd name="T26" fmla="*/ 256 w 344"/>
                    <a:gd name="T27" fmla="*/ 27 h 365"/>
                    <a:gd name="T28" fmla="*/ 208 w 344"/>
                    <a:gd name="T29" fmla="*/ 75 h 365"/>
                    <a:gd name="T30" fmla="*/ 198 w 344"/>
                    <a:gd name="T31" fmla="*/ 56 h 365"/>
                    <a:gd name="T32" fmla="*/ 183 w 344"/>
                    <a:gd name="T33" fmla="*/ 53 h 365"/>
                    <a:gd name="T34" fmla="*/ 112 w 344"/>
                    <a:gd name="T35" fmla="*/ 75 h 365"/>
                    <a:gd name="T36" fmla="*/ 126 w 344"/>
                    <a:gd name="T37" fmla="*/ 41 h 365"/>
                    <a:gd name="T38" fmla="*/ 114 w 344"/>
                    <a:gd name="T39" fmla="*/ 11 h 365"/>
                    <a:gd name="T40" fmla="*/ 54 w 344"/>
                    <a:gd name="T41" fmla="*/ 110 h 365"/>
                    <a:gd name="T42" fmla="*/ 60 w 344"/>
                    <a:gd name="T43" fmla="*/ 137 h 365"/>
                    <a:gd name="T44" fmla="*/ 54 w 344"/>
                    <a:gd name="T45" fmla="*/ 161 h 365"/>
                    <a:gd name="T46" fmla="*/ 36 w 344"/>
                    <a:gd name="T47" fmla="*/ 155 h 365"/>
                    <a:gd name="T48" fmla="*/ 33 w 344"/>
                    <a:gd name="T49" fmla="*/ 119 h 365"/>
                    <a:gd name="T50" fmla="*/ 12 w 344"/>
                    <a:gd name="T51" fmla="*/ 152 h 365"/>
                    <a:gd name="T52" fmla="*/ 12 w 344"/>
                    <a:gd name="T53" fmla="*/ 173 h 365"/>
                    <a:gd name="T54" fmla="*/ 9 w 344"/>
                    <a:gd name="T55" fmla="*/ 185 h 365"/>
                    <a:gd name="T56" fmla="*/ 0 w 344"/>
                    <a:gd name="T57" fmla="*/ 194 h 3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44" h="365">
                      <a:moveTo>
                        <a:pt x="0" y="194"/>
                      </a:moveTo>
                      <a:cubicBezTo>
                        <a:pt x="0" y="198"/>
                        <a:pt x="0" y="197"/>
                        <a:pt x="6" y="209"/>
                      </a:cubicBezTo>
                      <a:cubicBezTo>
                        <a:pt x="12" y="221"/>
                        <a:pt x="23" y="250"/>
                        <a:pt x="36" y="266"/>
                      </a:cubicBezTo>
                      <a:cubicBezTo>
                        <a:pt x="49" y="282"/>
                        <a:pt x="70" y="299"/>
                        <a:pt x="87" y="308"/>
                      </a:cubicBezTo>
                      <a:cubicBezTo>
                        <a:pt x="104" y="317"/>
                        <a:pt x="129" y="314"/>
                        <a:pt x="138" y="320"/>
                      </a:cubicBezTo>
                      <a:cubicBezTo>
                        <a:pt x="147" y="326"/>
                        <a:pt x="140" y="337"/>
                        <a:pt x="144" y="344"/>
                      </a:cubicBezTo>
                      <a:cubicBezTo>
                        <a:pt x="148" y="351"/>
                        <a:pt x="157" y="365"/>
                        <a:pt x="165" y="365"/>
                      </a:cubicBezTo>
                      <a:cubicBezTo>
                        <a:pt x="173" y="365"/>
                        <a:pt x="185" y="349"/>
                        <a:pt x="192" y="341"/>
                      </a:cubicBezTo>
                      <a:cubicBezTo>
                        <a:pt x="199" y="333"/>
                        <a:pt x="197" y="322"/>
                        <a:pt x="207" y="317"/>
                      </a:cubicBezTo>
                      <a:cubicBezTo>
                        <a:pt x="217" y="312"/>
                        <a:pt x="239" y="315"/>
                        <a:pt x="255" y="308"/>
                      </a:cubicBezTo>
                      <a:cubicBezTo>
                        <a:pt x="271" y="301"/>
                        <a:pt x="289" y="296"/>
                        <a:pt x="303" y="275"/>
                      </a:cubicBezTo>
                      <a:cubicBezTo>
                        <a:pt x="317" y="254"/>
                        <a:pt x="344" y="208"/>
                        <a:pt x="342" y="179"/>
                      </a:cubicBezTo>
                      <a:cubicBezTo>
                        <a:pt x="340" y="150"/>
                        <a:pt x="302" y="123"/>
                        <a:pt x="288" y="98"/>
                      </a:cubicBezTo>
                      <a:cubicBezTo>
                        <a:pt x="274" y="73"/>
                        <a:pt x="269" y="31"/>
                        <a:pt x="256" y="27"/>
                      </a:cubicBezTo>
                      <a:cubicBezTo>
                        <a:pt x="243" y="23"/>
                        <a:pt x="218" y="70"/>
                        <a:pt x="208" y="75"/>
                      </a:cubicBezTo>
                      <a:cubicBezTo>
                        <a:pt x="198" y="80"/>
                        <a:pt x="202" y="60"/>
                        <a:pt x="198" y="56"/>
                      </a:cubicBezTo>
                      <a:cubicBezTo>
                        <a:pt x="194" y="52"/>
                        <a:pt x="197" y="50"/>
                        <a:pt x="183" y="53"/>
                      </a:cubicBezTo>
                      <a:cubicBezTo>
                        <a:pt x="169" y="56"/>
                        <a:pt x="121" y="77"/>
                        <a:pt x="112" y="75"/>
                      </a:cubicBezTo>
                      <a:cubicBezTo>
                        <a:pt x="103" y="73"/>
                        <a:pt x="126" y="52"/>
                        <a:pt x="126" y="41"/>
                      </a:cubicBezTo>
                      <a:cubicBezTo>
                        <a:pt x="126" y="30"/>
                        <a:pt x="126" y="0"/>
                        <a:pt x="114" y="11"/>
                      </a:cubicBezTo>
                      <a:cubicBezTo>
                        <a:pt x="102" y="22"/>
                        <a:pt x="63" y="89"/>
                        <a:pt x="54" y="110"/>
                      </a:cubicBezTo>
                      <a:cubicBezTo>
                        <a:pt x="45" y="131"/>
                        <a:pt x="60" y="129"/>
                        <a:pt x="60" y="137"/>
                      </a:cubicBezTo>
                      <a:cubicBezTo>
                        <a:pt x="60" y="145"/>
                        <a:pt x="58" y="158"/>
                        <a:pt x="54" y="161"/>
                      </a:cubicBezTo>
                      <a:cubicBezTo>
                        <a:pt x="50" y="164"/>
                        <a:pt x="39" y="162"/>
                        <a:pt x="36" y="155"/>
                      </a:cubicBezTo>
                      <a:cubicBezTo>
                        <a:pt x="33" y="148"/>
                        <a:pt x="37" y="119"/>
                        <a:pt x="33" y="119"/>
                      </a:cubicBezTo>
                      <a:cubicBezTo>
                        <a:pt x="29" y="119"/>
                        <a:pt x="16" y="143"/>
                        <a:pt x="12" y="152"/>
                      </a:cubicBezTo>
                      <a:cubicBezTo>
                        <a:pt x="8" y="161"/>
                        <a:pt x="12" y="168"/>
                        <a:pt x="12" y="173"/>
                      </a:cubicBezTo>
                      <a:cubicBezTo>
                        <a:pt x="12" y="178"/>
                        <a:pt x="11" y="182"/>
                        <a:pt x="9" y="185"/>
                      </a:cubicBezTo>
                      <a:cubicBezTo>
                        <a:pt x="7" y="188"/>
                        <a:pt x="0" y="190"/>
                        <a:pt x="0" y="194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chemeClr val="bg1"/>
                    </a:gs>
                    <a:gs pos="100000">
                      <a:srgbClr val="FFC993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272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195" name="Freeform 99"/>
                <p:cNvSpPr>
                  <a:spLocks/>
                </p:cNvSpPr>
                <p:nvPr/>
              </p:nvSpPr>
              <p:spPr bwMode="auto">
                <a:xfrm>
                  <a:off x="1923" y="1823"/>
                  <a:ext cx="110" cy="31"/>
                </a:xfrm>
                <a:custGeom>
                  <a:avLst/>
                  <a:gdLst>
                    <a:gd name="T0" fmla="*/ 0 w 114"/>
                    <a:gd name="T1" fmla="*/ 0 h 32"/>
                    <a:gd name="T2" fmla="*/ 39 w 114"/>
                    <a:gd name="T3" fmla="*/ 27 h 32"/>
                    <a:gd name="T4" fmla="*/ 60 w 114"/>
                    <a:gd name="T5" fmla="*/ 30 h 32"/>
                    <a:gd name="T6" fmla="*/ 81 w 114"/>
                    <a:gd name="T7" fmla="*/ 27 h 32"/>
                    <a:gd name="T8" fmla="*/ 114 w 114"/>
                    <a:gd name="T9" fmla="*/ 3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4" h="32">
                      <a:moveTo>
                        <a:pt x="0" y="0"/>
                      </a:moveTo>
                      <a:cubicBezTo>
                        <a:pt x="7" y="4"/>
                        <a:pt x="29" y="22"/>
                        <a:pt x="39" y="27"/>
                      </a:cubicBezTo>
                      <a:cubicBezTo>
                        <a:pt x="49" y="32"/>
                        <a:pt x="53" y="30"/>
                        <a:pt x="60" y="30"/>
                      </a:cubicBezTo>
                      <a:cubicBezTo>
                        <a:pt x="67" y="30"/>
                        <a:pt x="72" y="32"/>
                        <a:pt x="81" y="27"/>
                      </a:cubicBezTo>
                      <a:cubicBezTo>
                        <a:pt x="90" y="22"/>
                        <a:pt x="107" y="8"/>
                        <a:pt x="114" y="3"/>
                      </a:cubicBezTo>
                    </a:path>
                  </a:pathLst>
                </a:custGeom>
                <a:noFill/>
                <a:ln w="12700" cmpd="sng">
                  <a:solidFill>
                    <a:srgbClr val="D20000"/>
                  </a:solidFill>
                  <a:round/>
                  <a:headEnd type="none" w="med" len="med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272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196" name="Freeform 100"/>
                <p:cNvSpPr>
                  <a:spLocks/>
                </p:cNvSpPr>
                <p:nvPr/>
              </p:nvSpPr>
              <p:spPr bwMode="auto">
                <a:xfrm>
                  <a:off x="1959" y="1835"/>
                  <a:ext cx="46" cy="9"/>
                </a:xfrm>
                <a:custGeom>
                  <a:avLst/>
                  <a:gdLst>
                    <a:gd name="T0" fmla="*/ 0 w 48"/>
                    <a:gd name="T1" fmla="*/ 10 h 10"/>
                    <a:gd name="T2" fmla="*/ 11 w 48"/>
                    <a:gd name="T3" fmla="*/ 0 h 10"/>
                    <a:gd name="T4" fmla="*/ 23 w 48"/>
                    <a:gd name="T5" fmla="*/ 9 h 10"/>
                    <a:gd name="T6" fmla="*/ 38 w 48"/>
                    <a:gd name="T7" fmla="*/ 0 h 10"/>
                    <a:gd name="T8" fmla="*/ 48 w 48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8" h="10">
                      <a:moveTo>
                        <a:pt x="0" y="10"/>
                      </a:moveTo>
                      <a:cubicBezTo>
                        <a:pt x="2" y="8"/>
                        <a:pt x="7" y="0"/>
                        <a:pt x="11" y="0"/>
                      </a:cubicBezTo>
                      <a:cubicBezTo>
                        <a:pt x="15" y="0"/>
                        <a:pt x="19" y="9"/>
                        <a:pt x="23" y="9"/>
                      </a:cubicBezTo>
                      <a:cubicBezTo>
                        <a:pt x="27" y="9"/>
                        <a:pt x="34" y="0"/>
                        <a:pt x="38" y="0"/>
                      </a:cubicBezTo>
                      <a:cubicBezTo>
                        <a:pt x="42" y="0"/>
                        <a:pt x="46" y="8"/>
                        <a:pt x="48" y="10"/>
                      </a:cubicBezTo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272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197" name="Freeform 101"/>
                <p:cNvSpPr>
                  <a:spLocks/>
                </p:cNvSpPr>
                <p:nvPr/>
              </p:nvSpPr>
              <p:spPr bwMode="auto">
                <a:xfrm>
                  <a:off x="1906" y="1711"/>
                  <a:ext cx="61" cy="26"/>
                </a:xfrm>
                <a:custGeom>
                  <a:avLst/>
                  <a:gdLst>
                    <a:gd name="T0" fmla="*/ 63 w 63"/>
                    <a:gd name="T1" fmla="*/ 16 h 28"/>
                    <a:gd name="T2" fmla="*/ 33 w 63"/>
                    <a:gd name="T3" fmla="*/ 4 h 28"/>
                    <a:gd name="T4" fmla="*/ 24 w 63"/>
                    <a:gd name="T5" fmla="*/ 4 h 28"/>
                    <a:gd name="T6" fmla="*/ 0 w 63"/>
                    <a:gd name="T7" fmla="*/ 28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28">
                      <a:moveTo>
                        <a:pt x="63" y="16"/>
                      </a:moveTo>
                      <a:cubicBezTo>
                        <a:pt x="58" y="14"/>
                        <a:pt x="39" y="6"/>
                        <a:pt x="33" y="4"/>
                      </a:cubicBezTo>
                      <a:cubicBezTo>
                        <a:pt x="27" y="2"/>
                        <a:pt x="29" y="0"/>
                        <a:pt x="24" y="4"/>
                      </a:cubicBezTo>
                      <a:cubicBezTo>
                        <a:pt x="19" y="8"/>
                        <a:pt x="5" y="23"/>
                        <a:pt x="0" y="28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272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198" name="Freeform 102"/>
                <p:cNvSpPr>
                  <a:spLocks/>
                </p:cNvSpPr>
                <p:nvPr/>
              </p:nvSpPr>
              <p:spPr bwMode="auto">
                <a:xfrm>
                  <a:off x="1926" y="1740"/>
                  <a:ext cx="26" cy="26"/>
                </a:xfrm>
                <a:custGeom>
                  <a:avLst/>
                  <a:gdLst>
                    <a:gd name="T0" fmla="*/ 27 w 27"/>
                    <a:gd name="T1" fmla="*/ 12 h 27"/>
                    <a:gd name="T2" fmla="*/ 12 w 27"/>
                    <a:gd name="T3" fmla="*/ 0 h 27"/>
                    <a:gd name="T4" fmla="*/ 0 w 27"/>
                    <a:gd name="T5" fmla="*/ 15 h 27"/>
                    <a:gd name="T6" fmla="*/ 15 w 27"/>
                    <a:gd name="T7" fmla="*/ 27 h 27"/>
                    <a:gd name="T8" fmla="*/ 27 w 27"/>
                    <a:gd name="T9" fmla="*/ 12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27">
                      <a:moveTo>
                        <a:pt x="27" y="12"/>
                      </a:moveTo>
                      <a:cubicBezTo>
                        <a:pt x="27" y="8"/>
                        <a:pt x="16" y="0"/>
                        <a:pt x="12" y="0"/>
                      </a:cubicBezTo>
                      <a:cubicBezTo>
                        <a:pt x="8" y="0"/>
                        <a:pt x="0" y="11"/>
                        <a:pt x="0" y="15"/>
                      </a:cubicBezTo>
                      <a:cubicBezTo>
                        <a:pt x="0" y="19"/>
                        <a:pt x="11" y="27"/>
                        <a:pt x="15" y="27"/>
                      </a:cubicBezTo>
                      <a:cubicBezTo>
                        <a:pt x="19" y="27"/>
                        <a:pt x="27" y="16"/>
                        <a:pt x="27" y="12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317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272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199" name="Freeform 103"/>
                <p:cNvSpPr>
                  <a:spLocks/>
                </p:cNvSpPr>
                <p:nvPr/>
              </p:nvSpPr>
              <p:spPr bwMode="auto">
                <a:xfrm>
                  <a:off x="1905" y="1719"/>
                  <a:ext cx="62" cy="35"/>
                </a:xfrm>
                <a:custGeom>
                  <a:avLst/>
                  <a:gdLst>
                    <a:gd name="T0" fmla="*/ 4 w 64"/>
                    <a:gd name="T1" fmla="*/ 31 h 36"/>
                    <a:gd name="T2" fmla="*/ 4 w 64"/>
                    <a:gd name="T3" fmla="*/ 22 h 36"/>
                    <a:gd name="T4" fmla="*/ 31 w 64"/>
                    <a:gd name="T5" fmla="*/ 1 h 36"/>
                    <a:gd name="T6" fmla="*/ 61 w 64"/>
                    <a:gd name="T7" fmla="*/ 13 h 36"/>
                    <a:gd name="T8" fmla="*/ 52 w 64"/>
                    <a:gd name="T9" fmla="*/ 31 h 36"/>
                    <a:gd name="T10" fmla="*/ 34 w 64"/>
                    <a:gd name="T11" fmla="*/ 19 h 36"/>
                    <a:gd name="T12" fmla="*/ 13 w 64"/>
                    <a:gd name="T13" fmla="*/ 34 h 36"/>
                    <a:gd name="T14" fmla="*/ 4 w 64"/>
                    <a:gd name="T15" fmla="*/ 31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4" h="36">
                      <a:moveTo>
                        <a:pt x="4" y="31"/>
                      </a:moveTo>
                      <a:cubicBezTo>
                        <a:pt x="3" y="29"/>
                        <a:pt x="0" y="27"/>
                        <a:pt x="4" y="22"/>
                      </a:cubicBezTo>
                      <a:cubicBezTo>
                        <a:pt x="8" y="17"/>
                        <a:pt x="22" y="2"/>
                        <a:pt x="31" y="1"/>
                      </a:cubicBezTo>
                      <a:cubicBezTo>
                        <a:pt x="40" y="0"/>
                        <a:pt x="58" y="8"/>
                        <a:pt x="61" y="13"/>
                      </a:cubicBezTo>
                      <a:cubicBezTo>
                        <a:pt x="64" y="18"/>
                        <a:pt x="56" y="30"/>
                        <a:pt x="52" y="31"/>
                      </a:cubicBezTo>
                      <a:cubicBezTo>
                        <a:pt x="48" y="32"/>
                        <a:pt x="40" y="19"/>
                        <a:pt x="34" y="19"/>
                      </a:cubicBezTo>
                      <a:cubicBezTo>
                        <a:pt x="28" y="19"/>
                        <a:pt x="18" y="32"/>
                        <a:pt x="13" y="34"/>
                      </a:cubicBezTo>
                      <a:cubicBezTo>
                        <a:pt x="8" y="36"/>
                        <a:pt x="4" y="34"/>
                        <a:pt x="4" y="3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3175" cmpd="sng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272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200" name="Freeform 104"/>
                <p:cNvSpPr>
                  <a:spLocks/>
                </p:cNvSpPr>
                <p:nvPr/>
              </p:nvSpPr>
              <p:spPr bwMode="auto">
                <a:xfrm flipH="1">
                  <a:off x="2005" y="1707"/>
                  <a:ext cx="61" cy="27"/>
                </a:xfrm>
                <a:custGeom>
                  <a:avLst/>
                  <a:gdLst>
                    <a:gd name="T0" fmla="*/ 63 w 63"/>
                    <a:gd name="T1" fmla="*/ 16 h 28"/>
                    <a:gd name="T2" fmla="*/ 33 w 63"/>
                    <a:gd name="T3" fmla="*/ 4 h 28"/>
                    <a:gd name="T4" fmla="*/ 24 w 63"/>
                    <a:gd name="T5" fmla="*/ 4 h 28"/>
                    <a:gd name="T6" fmla="*/ 0 w 63"/>
                    <a:gd name="T7" fmla="*/ 28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28">
                      <a:moveTo>
                        <a:pt x="63" y="16"/>
                      </a:moveTo>
                      <a:cubicBezTo>
                        <a:pt x="58" y="14"/>
                        <a:pt x="39" y="6"/>
                        <a:pt x="33" y="4"/>
                      </a:cubicBezTo>
                      <a:cubicBezTo>
                        <a:pt x="27" y="2"/>
                        <a:pt x="29" y="0"/>
                        <a:pt x="24" y="4"/>
                      </a:cubicBezTo>
                      <a:cubicBezTo>
                        <a:pt x="19" y="8"/>
                        <a:pt x="5" y="23"/>
                        <a:pt x="0" y="28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272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201" name="Freeform 105"/>
                <p:cNvSpPr>
                  <a:spLocks/>
                </p:cNvSpPr>
                <p:nvPr/>
              </p:nvSpPr>
              <p:spPr bwMode="auto">
                <a:xfrm flipH="1">
                  <a:off x="2020" y="1736"/>
                  <a:ext cx="26" cy="26"/>
                </a:xfrm>
                <a:custGeom>
                  <a:avLst/>
                  <a:gdLst>
                    <a:gd name="T0" fmla="*/ 27 w 27"/>
                    <a:gd name="T1" fmla="*/ 12 h 27"/>
                    <a:gd name="T2" fmla="*/ 12 w 27"/>
                    <a:gd name="T3" fmla="*/ 0 h 27"/>
                    <a:gd name="T4" fmla="*/ 0 w 27"/>
                    <a:gd name="T5" fmla="*/ 15 h 27"/>
                    <a:gd name="T6" fmla="*/ 15 w 27"/>
                    <a:gd name="T7" fmla="*/ 27 h 27"/>
                    <a:gd name="T8" fmla="*/ 27 w 27"/>
                    <a:gd name="T9" fmla="*/ 12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27">
                      <a:moveTo>
                        <a:pt x="27" y="12"/>
                      </a:moveTo>
                      <a:cubicBezTo>
                        <a:pt x="27" y="8"/>
                        <a:pt x="16" y="0"/>
                        <a:pt x="12" y="0"/>
                      </a:cubicBezTo>
                      <a:cubicBezTo>
                        <a:pt x="8" y="0"/>
                        <a:pt x="0" y="11"/>
                        <a:pt x="0" y="15"/>
                      </a:cubicBezTo>
                      <a:cubicBezTo>
                        <a:pt x="0" y="19"/>
                        <a:pt x="11" y="27"/>
                        <a:pt x="15" y="27"/>
                      </a:cubicBezTo>
                      <a:cubicBezTo>
                        <a:pt x="19" y="27"/>
                        <a:pt x="27" y="16"/>
                        <a:pt x="27" y="12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317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272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202" name="Freeform 106"/>
                <p:cNvSpPr>
                  <a:spLocks/>
                </p:cNvSpPr>
                <p:nvPr/>
              </p:nvSpPr>
              <p:spPr bwMode="auto">
                <a:xfrm flipH="1">
                  <a:off x="2005" y="1716"/>
                  <a:ext cx="62" cy="34"/>
                </a:xfrm>
                <a:custGeom>
                  <a:avLst/>
                  <a:gdLst>
                    <a:gd name="T0" fmla="*/ 4 w 64"/>
                    <a:gd name="T1" fmla="*/ 31 h 36"/>
                    <a:gd name="T2" fmla="*/ 4 w 64"/>
                    <a:gd name="T3" fmla="*/ 22 h 36"/>
                    <a:gd name="T4" fmla="*/ 31 w 64"/>
                    <a:gd name="T5" fmla="*/ 1 h 36"/>
                    <a:gd name="T6" fmla="*/ 61 w 64"/>
                    <a:gd name="T7" fmla="*/ 13 h 36"/>
                    <a:gd name="T8" fmla="*/ 52 w 64"/>
                    <a:gd name="T9" fmla="*/ 31 h 36"/>
                    <a:gd name="T10" fmla="*/ 34 w 64"/>
                    <a:gd name="T11" fmla="*/ 19 h 36"/>
                    <a:gd name="T12" fmla="*/ 13 w 64"/>
                    <a:gd name="T13" fmla="*/ 34 h 36"/>
                    <a:gd name="T14" fmla="*/ 4 w 64"/>
                    <a:gd name="T15" fmla="*/ 31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4" h="36">
                      <a:moveTo>
                        <a:pt x="4" y="31"/>
                      </a:moveTo>
                      <a:cubicBezTo>
                        <a:pt x="3" y="29"/>
                        <a:pt x="0" y="27"/>
                        <a:pt x="4" y="22"/>
                      </a:cubicBezTo>
                      <a:cubicBezTo>
                        <a:pt x="8" y="17"/>
                        <a:pt x="22" y="2"/>
                        <a:pt x="31" y="1"/>
                      </a:cubicBezTo>
                      <a:cubicBezTo>
                        <a:pt x="40" y="0"/>
                        <a:pt x="58" y="8"/>
                        <a:pt x="61" y="13"/>
                      </a:cubicBezTo>
                      <a:cubicBezTo>
                        <a:pt x="64" y="18"/>
                        <a:pt x="56" y="30"/>
                        <a:pt x="52" y="31"/>
                      </a:cubicBezTo>
                      <a:cubicBezTo>
                        <a:pt x="48" y="32"/>
                        <a:pt x="40" y="19"/>
                        <a:pt x="34" y="19"/>
                      </a:cubicBezTo>
                      <a:cubicBezTo>
                        <a:pt x="28" y="19"/>
                        <a:pt x="18" y="32"/>
                        <a:pt x="13" y="34"/>
                      </a:cubicBezTo>
                      <a:cubicBezTo>
                        <a:pt x="8" y="36"/>
                        <a:pt x="4" y="34"/>
                        <a:pt x="4" y="3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3175" cmpd="sng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272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203" name="Freeform 107"/>
                <p:cNvSpPr>
                  <a:spLocks/>
                </p:cNvSpPr>
                <p:nvPr/>
              </p:nvSpPr>
              <p:spPr bwMode="auto">
                <a:xfrm>
                  <a:off x="1986" y="1681"/>
                  <a:ext cx="99" cy="102"/>
                </a:xfrm>
                <a:custGeom>
                  <a:avLst/>
                  <a:gdLst>
                    <a:gd name="T0" fmla="*/ 4 w 102"/>
                    <a:gd name="T1" fmla="*/ 35 h 107"/>
                    <a:gd name="T2" fmla="*/ 37 w 102"/>
                    <a:gd name="T3" fmla="*/ 5 h 107"/>
                    <a:gd name="T4" fmla="*/ 67 w 102"/>
                    <a:gd name="T5" fmla="*/ 5 h 107"/>
                    <a:gd name="T6" fmla="*/ 97 w 102"/>
                    <a:gd name="T7" fmla="*/ 35 h 107"/>
                    <a:gd name="T8" fmla="*/ 97 w 102"/>
                    <a:gd name="T9" fmla="*/ 68 h 107"/>
                    <a:gd name="T10" fmla="*/ 70 w 102"/>
                    <a:gd name="T11" fmla="*/ 101 h 107"/>
                    <a:gd name="T12" fmla="*/ 40 w 102"/>
                    <a:gd name="T13" fmla="*/ 104 h 107"/>
                    <a:gd name="T14" fmla="*/ 13 w 102"/>
                    <a:gd name="T15" fmla="*/ 92 h 107"/>
                    <a:gd name="T16" fmla="*/ 1 w 102"/>
                    <a:gd name="T17" fmla="*/ 65 h 107"/>
                    <a:gd name="T18" fmla="*/ 4 w 102"/>
                    <a:gd name="T19" fmla="*/ 35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2" h="107">
                      <a:moveTo>
                        <a:pt x="4" y="35"/>
                      </a:moveTo>
                      <a:cubicBezTo>
                        <a:pt x="9" y="25"/>
                        <a:pt x="27" y="10"/>
                        <a:pt x="37" y="5"/>
                      </a:cubicBezTo>
                      <a:cubicBezTo>
                        <a:pt x="47" y="0"/>
                        <a:pt x="57" y="0"/>
                        <a:pt x="67" y="5"/>
                      </a:cubicBezTo>
                      <a:cubicBezTo>
                        <a:pt x="77" y="10"/>
                        <a:pt x="92" y="25"/>
                        <a:pt x="97" y="35"/>
                      </a:cubicBezTo>
                      <a:cubicBezTo>
                        <a:pt x="102" y="45"/>
                        <a:pt x="101" y="57"/>
                        <a:pt x="97" y="68"/>
                      </a:cubicBezTo>
                      <a:cubicBezTo>
                        <a:pt x="93" y="79"/>
                        <a:pt x="79" y="95"/>
                        <a:pt x="70" y="101"/>
                      </a:cubicBezTo>
                      <a:cubicBezTo>
                        <a:pt x="61" y="107"/>
                        <a:pt x="49" y="105"/>
                        <a:pt x="40" y="104"/>
                      </a:cubicBezTo>
                      <a:cubicBezTo>
                        <a:pt x="31" y="103"/>
                        <a:pt x="19" y="98"/>
                        <a:pt x="13" y="92"/>
                      </a:cubicBezTo>
                      <a:cubicBezTo>
                        <a:pt x="7" y="86"/>
                        <a:pt x="2" y="74"/>
                        <a:pt x="1" y="65"/>
                      </a:cubicBezTo>
                      <a:cubicBezTo>
                        <a:pt x="0" y="56"/>
                        <a:pt x="4" y="41"/>
                        <a:pt x="4" y="35"/>
                      </a:cubicBez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272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204" name="Freeform 108"/>
                <p:cNvSpPr>
                  <a:spLocks/>
                </p:cNvSpPr>
                <p:nvPr/>
              </p:nvSpPr>
              <p:spPr bwMode="auto">
                <a:xfrm>
                  <a:off x="1883" y="1687"/>
                  <a:ext cx="101" cy="99"/>
                </a:xfrm>
                <a:custGeom>
                  <a:avLst/>
                  <a:gdLst>
                    <a:gd name="T0" fmla="*/ 2 w 104"/>
                    <a:gd name="T1" fmla="*/ 32 h 104"/>
                    <a:gd name="T2" fmla="*/ 29 w 104"/>
                    <a:gd name="T3" fmla="*/ 8 h 104"/>
                    <a:gd name="T4" fmla="*/ 74 w 104"/>
                    <a:gd name="T5" fmla="*/ 5 h 104"/>
                    <a:gd name="T6" fmla="*/ 101 w 104"/>
                    <a:gd name="T7" fmla="*/ 38 h 104"/>
                    <a:gd name="T8" fmla="*/ 95 w 104"/>
                    <a:gd name="T9" fmla="*/ 74 h 104"/>
                    <a:gd name="T10" fmla="*/ 74 w 104"/>
                    <a:gd name="T11" fmla="*/ 98 h 104"/>
                    <a:gd name="T12" fmla="*/ 62 w 104"/>
                    <a:gd name="T13" fmla="*/ 98 h 104"/>
                    <a:gd name="T14" fmla="*/ 32 w 104"/>
                    <a:gd name="T15" fmla="*/ 101 h 104"/>
                    <a:gd name="T16" fmla="*/ 8 w 104"/>
                    <a:gd name="T17" fmla="*/ 80 h 104"/>
                    <a:gd name="T18" fmla="*/ 5 w 104"/>
                    <a:gd name="T19" fmla="*/ 62 h 104"/>
                    <a:gd name="T20" fmla="*/ 2 w 104"/>
                    <a:gd name="T21" fmla="*/ 32 h 1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04" h="104">
                      <a:moveTo>
                        <a:pt x="2" y="32"/>
                      </a:moveTo>
                      <a:cubicBezTo>
                        <a:pt x="6" y="23"/>
                        <a:pt x="17" y="12"/>
                        <a:pt x="29" y="8"/>
                      </a:cubicBezTo>
                      <a:cubicBezTo>
                        <a:pt x="41" y="4"/>
                        <a:pt x="62" y="0"/>
                        <a:pt x="74" y="5"/>
                      </a:cubicBezTo>
                      <a:cubicBezTo>
                        <a:pt x="86" y="10"/>
                        <a:pt x="98" y="27"/>
                        <a:pt x="101" y="38"/>
                      </a:cubicBezTo>
                      <a:cubicBezTo>
                        <a:pt x="104" y="49"/>
                        <a:pt x="99" y="64"/>
                        <a:pt x="95" y="74"/>
                      </a:cubicBezTo>
                      <a:cubicBezTo>
                        <a:pt x="91" y="84"/>
                        <a:pt x="79" y="94"/>
                        <a:pt x="74" y="98"/>
                      </a:cubicBezTo>
                      <a:cubicBezTo>
                        <a:pt x="69" y="102"/>
                        <a:pt x="69" y="97"/>
                        <a:pt x="62" y="98"/>
                      </a:cubicBezTo>
                      <a:cubicBezTo>
                        <a:pt x="55" y="99"/>
                        <a:pt x="41" y="104"/>
                        <a:pt x="32" y="101"/>
                      </a:cubicBezTo>
                      <a:cubicBezTo>
                        <a:pt x="23" y="98"/>
                        <a:pt x="12" y="87"/>
                        <a:pt x="8" y="80"/>
                      </a:cubicBezTo>
                      <a:cubicBezTo>
                        <a:pt x="4" y="73"/>
                        <a:pt x="6" y="70"/>
                        <a:pt x="5" y="62"/>
                      </a:cubicBezTo>
                      <a:cubicBezTo>
                        <a:pt x="4" y="54"/>
                        <a:pt x="0" y="40"/>
                        <a:pt x="2" y="32"/>
                      </a:cubicBez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272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205" name="Freeform 109"/>
                <p:cNvSpPr>
                  <a:spLocks/>
                </p:cNvSpPr>
                <p:nvPr/>
              </p:nvSpPr>
              <p:spPr bwMode="auto">
                <a:xfrm>
                  <a:off x="2031" y="1766"/>
                  <a:ext cx="67" cy="78"/>
                </a:xfrm>
                <a:custGeom>
                  <a:avLst/>
                  <a:gdLst>
                    <a:gd name="T0" fmla="*/ 60 w 70"/>
                    <a:gd name="T1" fmla="*/ 6 h 82"/>
                    <a:gd name="T2" fmla="*/ 63 w 70"/>
                    <a:gd name="T3" fmla="*/ 39 h 82"/>
                    <a:gd name="T4" fmla="*/ 43 w 70"/>
                    <a:gd name="T5" fmla="*/ 81 h 82"/>
                    <a:gd name="T6" fmla="*/ 3 w 70"/>
                    <a:gd name="T7" fmla="*/ 30 h 82"/>
                    <a:gd name="T8" fmla="*/ 60 w 70"/>
                    <a:gd name="T9" fmla="*/ 6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0" h="82">
                      <a:moveTo>
                        <a:pt x="60" y="6"/>
                      </a:moveTo>
                      <a:cubicBezTo>
                        <a:pt x="70" y="8"/>
                        <a:pt x="66" y="27"/>
                        <a:pt x="63" y="39"/>
                      </a:cubicBezTo>
                      <a:cubicBezTo>
                        <a:pt x="60" y="51"/>
                        <a:pt x="53" y="82"/>
                        <a:pt x="43" y="81"/>
                      </a:cubicBezTo>
                      <a:cubicBezTo>
                        <a:pt x="33" y="80"/>
                        <a:pt x="0" y="42"/>
                        <a:pt x="3" y="30"/>
                      </a:cubicBezTo>
                      <a:cubicBezTo>
                        <a:pt x="6" y="18"/>
                        <a:pt x="50" y="0"/>
                        <a:pt x="60" y="6"/>
                      </a:cubicBezTo>
                      <a:close/>
                    </a:path>
                  </a:pathLst>
                </a:custGeom>
                <a:solidFill>
                  <a:srgbClr val="FDA1F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3175" cmpd="sng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272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206" name="Freeform 110"/>
                <p:cNvSpPr>
                  <a:spLocks/>
                </p:cNvSpPr>
                <p:nvPr/>
              </p:nvSpPr>
              <p:spPr bwMode="auto">
                <a:xfrm>
                  <a:off x="1866" y="1795"/>
                  <a:ext cx="71" cy="49"/>
                </a:xfrm>
                <a:custGeom>
                  <a:avLst/>
                  <a:gdLst>
                    <a:gd name="T0" fmla="*/ 10 w 73"/>
                    <a:gd name="T1" fmla="*/ 0 h 52"/>
                    <a:gd name="T2" fmla="*/ 7 w 73"/>
                    <a:gd name="T3" fmla="*/ 33 h 52"/>
                    <a:gd name="T4" fmla="*/ 28 w 73"/>
                    <a:gd name="T5" fmla="*/ 51 h 52"/>
                    <a:gd name="T6" fmla="*/ 70 w 73"/>
                    <a:gd name="T7" fmla="*/ 27 h 52"/>
                    <a:gd name="T8" fmla="*/ 10 w 73"/>
                    <a:gd name="T9" fmla="*/ 0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3" h="52">
                      <a:moveTo>
                        <a:pt x="10" y="0"/>
                      </a:moveTo>
                      <a:cubicBezTo>
                        <a:pt x="0" y="1"/>
                        <a:pt x="4" y="25"/>
                        <a:pt x="7" y="33"/>
                      </a:cubicBezTo>
                      <a:cubicBezTo>
                        <a:pt x="10" y="41"/>
                        <a:pt x="18" y="52"/>
                        <a:pt x="28" y="51"/>
                      </a:cubicBezTo>
                      <a:cubicBezTo>
                        <a:pt x="38" y="50"/>
                        <a:pt x="73" y="35"/>
                        <a:pt x="70" y="27"/>
                      </a:cubicBezTo>
                      <a:cubicBezTo>
                        <a:pt x="67" y="19"/>
                        <a:pt x="23" y="0"/>
                        <a:pt x="10" y="0"/>
                      </a:cubicBezTo>
                      <a:close/>
                    </a:path>
                  </a:pathLst>
                </a:custGeom>
                <a:solidFill>
                  <a:srgbClr val="FDA1F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3175" cmpd="sng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272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</p:grpSp>
        <p:sp>
          <p:nvSpPr>
            <p:cNvPr id="4207" name="Freeform 111"/>
            <p:cNvSpPr>
              <a:spLocks/>
            </p:cNvSpPr>
            <p:nvPr/>
          </p:nvSpPr>
          <p:spPr bwMode="auto">
            <a:xfrm>
              <a:off x="1050" y="345"/>
              <a:ext cx="42" cy="17"/>
            </a:xfrm>
            <a:custGeom>
              <a:avLst/>
              <a:gdLst>
                <a:gd name="T0" fmla="*/ 0 w 42"/>
                <a:gd name="T1" fmla="*/ 9 h 17"/>
                <a:gd name="T2" fmla="*/ 6 w 42"/>
                <a:gd name="T3" fmla="*/ 15 h 17"/>
                <a:gd name="T4" fmla="*/ 21 w 42"/>
                <a:gd name="T5" fmla="*/ 0 h 17"/>
                <a:gd name="T6" fmla="*/ 36 w 42"/>
                <a:gd name="T7" fmla="*/ 15 h 17"/>
                <a:gd name="T8" fmla="*/ 42 w 42"/>
                <a:gd name="T9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7">
                  <a:moveTo>
                    <a:pt x="0" y="9"/>
                  </a:moveTo>
                  <a:cubicBezTo>
                    <a:pt x="1" y="9"/>
                    <a:pt x="3" y="16"/>
                    <a:pt x="6" y="15"/>
                  </a:cubicBezTo>
                  <a:cubicBezTo>
                    <a:pt x="9" y="14"/>
                    <a:pt x="16" y="0"/>
                    <a:pt x="21" y="0"/>
                  </a:cubicBezTo>
                  <a:cubicBezTo>
                    <a:pt x="26" y="0"/>
                    <a:pt x="33" y="13"/>
                    <a:pt x="36" y="15"/>
                  </a:cubicBezTo>
                  <a:cubicBezTo>
                    <a:pt x="39" y="17"/>
                    <a:pt x="41" y="13"/>
                    <a:pt x="42" y="1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407272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ru-RU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4208" name="Group 112"/>
          <p:cNvGrpSpPr>
            <a:grpSpLocks/>
          </p:cNvGrpSpPr>
          <p:nvPr/>
        </p:nvGrpSpPr>
        <p:grpSpPr bwMode="auto">
          <a:xfrm>
            <a:off x="8307361" y="881379"/>
            <a:ext cx="836640" cy="1512159"/>
            <a:chOff x="768" y="48"/>
            <a:chExt cx="581" cy="1050"/>
          </a:xfrm>
        </p:grpSpPr>
        <p:grpSp>
          <p:nvGrpSpPr>
            <p:cNvPr id="4209" name="Group 113"/>
            <p:cNvGrpSpPr>
              <a:grpSpLocks/>
            </p:cNvGrpSpPr>
            <p:nvPr/>
          </p:nvGrpSpPr>
          <p:grpSpPr bwMode="auto">
            <a:xfrm>
              <a:off x="768" y="48"/>
              <a:ext cx="581" cy="1050"/>
              <a:chOff x="1680" y="1488"/>
              <a:chExt cx="581" cy="1050"/>
            </a:xfrm>
          </p:grpSpPr>
          <p:sp>
            <p:nvSpPr>
              <p:cNvPr id="4210" name="Freeform 114"/>
              <p:cNvSpPr>
                <a:spLocks/>
              </p:cNvSpPr>
              <p:nvPr/>
            </p:nvSpPr>
            <p:spPr bwMode="auto">
              <a:xfrm>
                <a:off x="1971" y="2252"/>
                <a:ext cx="0" cy="241"/>
              </a:xfrm>
              <a:custGeom>
                <a:avLst/>
                <a:gdLst>
                  <a:gd name="T0" fmla="*/ 0 w 1"/>
                  <a:gd name="T1" fmla="*/ 0 h 256"/>
                  <a:gd name="T2" fmla="*/ 0 w 1"/>
                  <a:gd name="T3" fmla="*/ 256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0"/>
                    </a:moveTo>
                    <a:lnTo>
                      <a:pt x="0" y="256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11" name="Freeform 115"/>
              <p:cNvSpPr>
                <a:spLocks/>
              </p:cNvSpPr>
              <p:nvPr/>
            </p:nvSpPr>
            <p:spPr bwMode="auto">
              <a:xfrm>
                <a:off x="1768" y="2105"/>
                <a:ext cx="406" cy="399"/>
              </a:xfrm>
              <a:custGeom>
                <a:avLst/>
                <a:gdLst>
                  <a:gd name="T0" fmla="*/ 79 w 468"/>
                  <a:gd name="T1" fmla="*/ 8 h 423"/>
                  <a:gd name="T2" fmla="*/ 313 w 468"/>
                  <a:gd name="T3" fmla="*/ 8 h 423"/>
                  <a:gd name="T4" fmla="*/ 367 w 468"/>
                  <a:gd name="T5" fmla="*/ 8 h 423"/>
                  <a:gd name="T6" fmla="*/ 385 w 468"/>
                  <a:gd name="T7" fmla="*/ 28 h 423"/>
                  <a:gd name="T8" fmla="*/ 417 w 468"/>
                  <a:gd name="T9" fmla="*/ 84 h 423"/>
                  <a:gd name="T10" fmla="*/ 433 w 468"/>
                  <a:gd name="T11" fmla="*/ 132 h 423"/>
                  <a:gd name="T12" fmla="*/ 463 w 468"/>
                  <a:gd name="T13" fmla="*/ 200 h 423"/>
                  <a:gd name="T14" fmla="*/ 463 w 468"/>
                  <a:gd name="T15" fmla="*/ 296 h 423"/>
                  <a:gd name="T16" fmla="*/ 437 w 468"/>
                  <a:gd name="T17" fmla="*/ 348 h 423"/>
                  <a:gd name="T18" fmla="*/ 429 w 468"/>
                  <a:gd name="T19" fmla="*/ 404 h 423"/>
                  <a:gd name="T20" fmla="*/ 425 w 468"/>
                  <a:gd name="T21" fmla="*/ 420 h 423"/>
                  <a:gd name="T22" fmla="*/ 393 w 468"/>
                  <a:gd name="T23" fmla="*/ 388 h 423"/>
                  <a:gd name="T24" fmla="*/ 369 w 468"/>
                  <a:gd name="T25" fmla="*/ 372 h 423"/>
                  <a:gd name="T26" fmla="*/ 317 w 468"/>
                  <a:gd name="T27" fmla="*/ 360 h 423"/>
                  <a:gd name="T28" fmla="*/ 273 w 468"/>
                  <a:gd name="T29" fmla="*/ 380 h 423"/>
                  <a:gd name="T30" fmla="*/ 237 w 468"/>
                  <a:gd name="T31" fmla="*/ 408 h 423"/>
                  <a:gd name="T32" fmla="*/ 223 w 468"/>
                  <a:gd name="T33" fmla="*/ 392 h 423"/>
                  <a:gd name="T34" fmla="*/ 165 w 468"/>
                  <a:gd name="T35" fmla="*/ 368 h 423"/>
                  <a:gd name="T36" fmla="*/ 105 w 468"/>
                  <a:gd name="T37" fmla="*/ 368 h 423"/>
                  <a:gd name="T38" fmla="*/ 73 w 468"/>
                  <a:gd name="T39" fmla="*/ 400 h 423"/>
                  <a:gd name="T40" fmla="*/ 49 w 468"/>
                  <a:gd name="T41" fmla="*/ 412 h 423"/>
                  <a:gd name="T42" fmla="*/ 31 w 468"/>
                  <a:gd name="T43" fmla="*/ 392 h 423"/>
                  <a:gd name="T44" fmla="*/ 13 w 468"/>
                  <a:gd name="T45" fmla="*/ 340 h 423"/>
                  <a:gd name="T46" fmla="*/ 1 w 468"/>
                  <a:gd name="T47" fmla="*/ 272 h 423"/>
                  <a:gd name="T48" fmla="*/ 5 w 468"/>
                  <a:gd name="T49" fmla="*/ 212 h 423"/>
                  <a:gd name="T50" fmla="*/ 31 w 468"/>
                  <a:gd name="T51" fmla="*/ 152 h 423"/>
                  <a:gd name="T52" fmla="*/ 57 w 468"/>
                  <a:gd name="T53" fmla="*/ 100 h 423"/>
                  <a:gd name="T54" fmla="*/ 79 w 468"/>
                  <a:gd name="T55" fmla="*/ 8 h 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68" h="423">
                    <a:moveTo>
                      <a:pt x="79" y="8"/>
                    </a:moveTo>
                    <a:cubicBezTo>
                      <a:pt x="118" y="0"/>
                      <a:pt x="265" y="8"/>
                      <a:pt x="313" y="8"/>
                    </a:cubicBezTo>
                    <a:cubicBezTo>
                      <a:pt x="361" y="8"/>
                      <a:pt x="355" y="5"/>
                      <a:pt x="367" y="8"/>
                    </a:cubicBezTo>
                    <a:cubicBezTo>
                      <a:pt x="379" y="11"/>
                      <a:pt x="377" y="15"/>
                      <a:pt x="385" y="28"/>
                    </a:cubicBezTo>
                    <a:cubicBezTo>
                      <a:pt x="393" y="41"/>
                      <a:pt x="409" y="67"/>
                      <a:pt x="417" y="84"/>
                    </a:cubicBezTo>
                    <a:cubicBezTo>
                      <a:pt x="425" y="101"/>
                      <a:pt x="425" y="113"/>
                      <a:pt x="433" y="132"/>
                    </a:cubicBezTo>
                    <a:cubicBezTo>
                      <a:pt x="441" y="151"/>
                      <a:pt x="458" y="173"/>
                      <a:pt x="463" y="200"/>
                    </a:cubicBezTo>
                    <a:cubicBezTo>
                      <a:pt x="468" y="227"/>
                      <a:pt x="467" y="271"/>
                      <a:pt x="463" y="296"/>
                    </a:cubicBezTo>
                    <a:cubicBezTo>
                      <a:pt x="459" y="321"/>
                      <a:pt x="443" y="330"/>
                      <a:pt x="437" y="348"/>
                    </a:cubicBezTo>
                    <a:cubicBezTo>
                      <a:pt x="431" y="366"/>
                      <a:pt x="431" y="392"/>
                      <a:pt x="429" y="404"/>
                    </a:cubicBezTo>
                    <a:cubicBezTo>
                      <a:pt x="427" y="416"/>
                      <a:pt x="431" y="423"/>
                      <a:pt x="425" y="420"/>
                    </a:cubicBezTo>
                    <a:cubicBezTo>
                      <a:pt x="419" y="417"/>
                      <a:pt x="402" y="396"/>
                      <a:pt x="393" y="388"/>
                    </a:cubicBezTo>
                    <a:cubicBezTo>
                      <a:pt x="384" y="380"/>
                      <a:pt x="382" y="377"/>
                      <a:pt x="369" y="372"/>
                    </a:cubicBezTo>
                    <a:cubicBezTo>
                      <a:pt x="356" y="367"/>
                      <a:pt x="333" y="359"/>
                      <a:pt x="317" y="360"/>
                    </a:cubicBezTo>
                    <a:cubicBezTo>
                      <a:pt x="301" y="361"/>
                      <a:pt x="286" y="372"/>
                      <a:pt x="273" y="380"/>
                    </a:cubicBezTo>
                    <a:cubicBezTo>
                      <a:pt x="260" y="388"/>
                      <a:pt x="245" y="406"/>
                      <a:pt x="237" y="408"/>
                    </a:cubicBezTo>
                    <a:cubicBezTo>
                      <a:pt x="229" y="410"/>
                      <a:pt x="235" y="399"/>
                      <a:pt x="223" y="392"/>
                    </a:cubicBezTo>
                    <a:cubicBezTo>
                      <a:pt x="211" y="385"/>
                      <a:pt x="185" y="372"/>
                      <a:pt x="165" y="368"/>
                    </a:cubicBezTo>
                    <a:cubicBezTo>
                      <a:pt x="145" y="364"/>
                      <a:pt x="120" y="363"/>
                      <a:pt x="105" y="368"/>
                    </a:cubicBezTo>
                    <a:cubicBezTo>
                      <a:pt x="90" y="373"/>
                      <a:pt x="82" y="393"/>
                      <a:pt x="73" y="400"/>
                    </a:cubicBezTo>
                    <a:cubicBezTo>
                      <a:pt x="64" y="407"/>
                      <a:pt x="56" y="413"/>
                      <a:pt x="49" y="412"/>
                    </a:cubicBezTo>
                    <a:cubicBezTo>
                      <a:pt x="42" y="411"/>
                      <a:pt x="37" y="404"/>
                      <a:pt x="31" y="392"/>
                    </a:cubicBezTo>
                    <a:cubicBezTo>
                      <a:pt x="25" y="380"/>
                      <a:pt x="18" y="360"/>
                      <a:pt x="13" y="340"/>
                    </a:cubicBezTo>
                    <a:cubicBezTo>
                      <a:pt x="8" y="320"/>
                      <a:pt x="2" y="293"/>
                      <a:pt x="1" y="272"/>
                    </a:cubicBezTo>
                    <a:cubicBezTo>
                      <a:pt x="0" y="251"/>
                      <a:pt x="0" y="232"/>
                      <a:pt x="5" y="212"/>
                    </a:cubicBezTo>
                    <a:cubicBezTo>
                      <a:pt x="10" y="192"/>
                      <a:pt x="22" y="171"/>
                      <a:pt x="31" y="152"/>
                    </a:cubicBezTo>
                    <a:cubicBezTo>
                      <a:pt x="40" y="133"/>
                      <a:pt x="49" y="124"/>
                      <a:pt x="57" y="100"/>
                    </a:cubicBezTo>
                    <a:cubicBezTo>
                      <a:pt x="65" y="76"/>
                      <a:pt x="75" y="27"/>
                      <a:pt x="79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66CC"/>
                  </a:gs>
                  <a:gs pos="50000">
                    <a:srgbClr val="000099"/>
                  </a:gs>
                  <a:gs pos="100000">
                    <a:srgbClr val="0066CC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12" name="Freeform 116"/>
              <p:cNvSpPr>
                <a:spLocks/>
              </p:cNvSpPr>
              <p:nvPr/>
            </p:nvSpPr>
            <p:spPr bwMode="auto">
              <a:xfrm>
                <a:off x="1962" y="2112"/>
                <a:ext cx="41" cy="136"/>
              </a:xfrm>
              <a:custGeom>
                <a:avLst/>
                <a:gdLst>
                  <a:gd name="T0" fmla="*/ 0 w 48"/>
                  <a:gd name="T1" fmla="*/ 0 h 144"/>
                  <a:gd name="T2" fmla="*/ 48 w 48"/>
                  <a:gd name="T3" fmla="*/ 0 h 144"/>
                  <a:gd name="T4" fmla="*/ 48 w 48"/>
                  <a:gd name="T5" fmla="*/ 144 h 144"/>
                  <a:gd name="T6" fmla="*/ 0 w 48"/>
                  <a:gd name="T7" fmla="*/ 144 h 144"/>
                  <a:gd name="T8" fmla="*/ 0 w 48"/>
                  <a:gd name="T9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144">
                    <a:moveTo>
                      <a:pt x="0" y="0"/>
                    </a:moveTo>
                    <a:lnTo>
                      <a:pt x="48" y="0"/>
                    </a:lnTo>
                    <a:lnTo>
                      <a:pt x="48" y="144"/>
                    </a:lnTo>
                    <a:lnTo>
                      <a:pt x="0" y="1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FF"/>
              </a:solidFill>
              <a:ln w="31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13" name="Freeform 117"/>
              <p:cNvSpPr>
                <a:spLocks/>
              </p:cNvSpPr>
              <p:nvPr/>
            </p:nvSpPr>
            <p:spPr bwMode="auto">
              <a:xfrm>
                <a:off x="2040" y="2108"/>
                <a:ext cx="111" cy="136"/>
              </a:xfrm>
              <a:custGeom>
                <a:avLst/>
                <a:gdLst>
                  <a:gd name="T0" fmla="*/ 127 w 128"/>
                  <a:gd name="T1" fmla="*/ 133 h 144"/>
                  <a:gd name="T2" fmla="*/ 128 w 128"/>
                  <a:gd name="T3" fmla="*/ 144 h 144"/>
                  <a:gd name="T4" fmla="*/ 0 w 128"/>
                  <a:gd name="T5" fmla="*/ 4 h 144"/>
                  <a:gd name="T6" fmla="*/ 60 w 128"/>
                  <a:gd name="T7" fmla="*/ 0 h 144"/>
                  <a:gd name="T8" fmla="*/ 127 w 128"/>
                  <a:gd name="T9" fmla="*/ 133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144">
                    <a:moveTo>
                      <a:pt x="127" y="133"/>
                    </a:moveTo>
                    <a:lnTo>
                      <a:pt x="128" y="144"/>
                    </a:lnTo>
                    <a:lnTo>
                      <a:pt x="0" y="4"/>
                    </a:lnTo>
                    <a:lnTo>
                      <a:pt x="60" y="0"/>
                    </a:lnTo>
                    <a:lnTo>
                      <a:pt x="127" y="133"/>
                    </a:lnTo>
                    <a:close/>
                  </a:path>
                </a:pathLst>
              </a:custGeom>
              <a:solidFill>
                <a:srgbClr val="0000FF"/>
              </a:solidFill>
              <a:ln w="31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14" name="Freeform 118"/>
              <p:cNvSpPr>
                <a:spLocks/>
              </p:cNvSpPr>
              <p:nvPr/>
            </p:nvSpPr>
            <p:spPr bwMode="auto">
              <a:xfrm>
                <a:off x="1800" y="2105"/>
                <a:ext cx="90" cy="143"/>
              </a:xfrm>
              <a:custGeom>
                <a:avLst/>
                <a:gdLst>
                  <a:gd name="T0" fmla="*/ 0 w 104"/>
                  <a:gd name="T1" fmla="*/ 152 h 152"/>
                  <a:gd name="T2" fmla="*/ 8 w 104"/>
                  <a:gd name="T3" fmla="*/ 136 h 152"/>
                  <a:gd name="T4" fmla="*/ 44 w 104"/>
                  <a:gd name="T5" fmla="*/ 0 h 152"/>
                  <a:gd name="T6" fmla="*/ 104 w 104"/>
                  <a:gd name="T7" fmla="*/ 8 h 152"/>
                  <a:gd name="T8" fmla="*/ 0 w 104"/>
                  <a:gd name="T9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" h="152">
                    <a:moveTo>
                      <a:pt x="0" y="152"/>
                    </a:moveTo>
                    <a:lnTo>
                      <a:pt x="8" y="136"/>
                    </a:lnTo>
                    <a:lnTo>
                      <a:pt x="44" y="0"/>
                    </a:lnTo>
                    <a:lnTo>
                      <a:pt x="104" y="8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0000FF"/>
              </a:solidFill>
              <a:ln w="31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15" name="Freeform 119"/>
              <p:cNvSpPr>
                <a:spLocks/>
              </p:cNvSpPr>
              <p:nvPr/>
            </p:nvSpPr>
            <p:spPr bwMode="auto">
              <a:xfrm>
                <a:off x="1831" y="1912"/>
                <a:ext cx="272" cy="203"/>
              </a:xfrm>
              <a:custGeom>
                <a:avLst/>
                <a:gdLst>
                  <a:gd name="T0" fmla="*/ 6 w 313"/>
                  <a:gd name="T1" fmla="*/ 212 h 215"/>
                  <a:gd name="T2" fmla="*/ 44 w 313"/>
                  <a:gd name="T3" fmla="*/ 208 h 215"/>
                  <a:gd name="T4" fmla="*/ 264 w 313"/>
                  <a:gd name="T5" fmla="*/ 204 h 215"/>
                  <a:gd name="T6" fmla="*/ 304 w 313"/>
                  <a:gd name="T7" fmla="*/ 204 h 215"/>
                  <a:gd name="T8" fmla="*/ 312 w 313"/>
                  <a:gd name="T9" fmla="*/ 152 h 215"/>
                  <a:gd name="T10" fmla="*/ 308 w 313"/>
                  <a:gd name="T11" fmla="*/ 92 h 215"/>
                  <a:gd name="T12" fmla="*/ 284 w 313"/>
                  <a:gd name="T13" fmla="*/ 40 h 215"/>
                  <a:gd name="T14" fmla="*/ 248 w 313"/>
                  <a:gd name="T15" fmla="*/ 20 h 215"/>
                  <a:gd name="T16" fmla="*/ 204 w 313"/>
                  <a:gd name="T17" fmla="*/ 4 h 215"/>
                  <a:gd name="T18" fmla="*/ 160 w 313"/>
                  <a:gd name="T19" fmla="*/ 44 h 215"/>
                  <a:gd name="T20" fmla="*/ 152 w 313"/>
                  <a:gd name="T21" fmla="*/ 44 h 215"/>
                  <a:gd name="T22" fmla="*/ 108 w 313"/>
                  <a:gd name="T23" fmla="*/ 8 h 215"/>
                  <a:gd name="T24" fmla="*/ 80 w 313"/>
                  <a:gd name="T25" fmla="*/ 16 h 215"/>
                  <a:gd name="T26" fmla="*/ 44 w 313"/>
                  <a:gd name="T27" fmla="*/ 48 h 215"/>
                  <a:gd name="T28" fmla="*/ 16 w 313"/>
                  <a:gd name="T29" fmla="*/ 84 h 215"/>
                  <a:gd name="T30" fmla="*/ 6 w 313"/>
                  <a:gd name="T31" fmla="*/ 116 h 215"/>
                  <a:gd name="T32" fmla="*/ 6 w 313"/>
                  <a:gd name="T33" fmla="*/ 164 h 215"/>
                  <a:gd name="T34" fmla="*/ 0 w 313"/>
                  <a:gd name="T35" fmla="*/ 192 h 215"/>
                  <a:gd name="T36" fmla="*/ 6 w 313"/>
                  <a:gd name="T37" fmla="*/ 212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13" h="215">
                    <a:moveTo>
                      <a:pt x="6" y="212"/>
                    </a:moveTo>
                    <a:cubicBezTo>
                      <a:pt x="13" y="215"/>
                      <a:pt x="1" y="209"/>
                      <a:pt x="44" y="208"/>
                    </a:cubicBezTo>
                    <a:cubicBezTo>
                      <a:pt x="87" y="207"/>
                      <a:pt x="221" y="205"/>
                      <a:pt x="264" y="204"/>
                    </a:cubicBezTo>
                    <a:cubicBezTo>
                      <a:pt x="307" y="203"/>
                      <a:pt x="296" y="213"/>
                      <a:pt x="304" y="204"/>
                    </a:cubicBezTo>
                    <a:cubicBezTo>
                      <a:pt x="312" y="195"/>
                      <a:pt x="311" y="171"/>
                      <a:pt x="312" y="152"/>
                    </a:cubicBezTo>
                    <a:cubicBezTo>
                      <a:pt x="313" y="133"/>
                      <a:pt x="313" y="111"/>
                      <a:pt x="308" y="92"/>
                    </a:cubicBezTo>
                    <a:cubicBezTo>
                      <a:pt x="303" y="73"/>
                      <a:pt x="294" y="52"/>
                      <a:pt x="284" y="40"/>
                    </a:cubicBezTo>
                    <a:cubicBezTo>
                      <a:pt x="274" y="28"/>
                      <a:pt x="261" y="26"/>
                      <a:pt x="248" y="20"/>
                    </a:cubicBezTo>
                    <a:cubicBezTo>
                      <a:pt x="235" y="14"/>
                      <a:pt x="219" y="0"/>
                      <a:pt x="204" y="4"/>
                    </a:cubicBezTo>
                    <a:cubicBezTo>
                      <a:pt x="189" y="8"/>
                      <a:pt x="169" y="37"/>
                      <a:pt x="160" y="44"/>
                    </a:cubicBezTo>
                    <a:cubicBezTo>
                      <a:pt x="151" y="51"/>
                      <a:pt x="161" y="50"/>
                      <a:pt x="152" y="44"/>
                    </a:cubicBezTo>
                    <a:cubicBezTo>
                      <a:pt x="143" y="38"/>
                      <a:pt x="120" y="13"/>
                      <a:pt x="108" y="8"/>
                    </a:cubicBezTo>
                    <a:cubicBezTo>
                      <a:pt x="96" y="3"/>
                      <a:pt x="91" y="9"/>
                      <a:pt x="80" y="16"/>
                    </a:cubicBezTo>
                    <a:cubicBezTo>
                      <a:pt x="69" y="23"/>
                      <a:pt x="55" y="37"/>
                      <a:pt x="44" y="48"/>
                    </a:cubicBezTo>
                    <a:cubicBezTo>
                      <a:pt x="33" y="59"/>
                      <a:pt x="22" y="73"/>
                      <a:pt x="16" y="84"/>
                    </a:cubicBezTo>
                    <a:cubicBezTo>
                      <a:pt x="10" y="95"/>
                      <a:pt x="8" y="103"/>
                      <a:pt x="6" y="116"/>
                    </a:cubicBezTo>
                    <a:cubicBezTo>
                      <a:pt x="4" y="129"/>
                      <a:pt x="7" y="151"/>
                      <a:pt x="6" y="164"/>
                    </a:cubicBezTo>
                    <a:cubicBezTo>
                      <a:pt x="5" y="177"/>
                      <a:pt x="0" y="184"/>
                      <a:pt x="0" y="192"/>
                    </a:cubicBezTo>
                    <a:cubicBezTo>
                      <a:pt x="0" y="200"/>
                      <a:pt x="2" y="209"/>
                      <a:pt x="6" y="21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16" name="Freeform 120"/>
              <p:cNvSpPr>
                <a:spLocks/>
              </p:cNvSpPr>
              <p:nvPr/>
            </p:nvSpPr>
            <p:spPr bwMode="auto">
              <a:xfrm>
                <a:off x="2045" y="1910"/>
                <a:ext cx="171" cy="301"/>
              </a:xfrm>
              <a:custGeom>
                <a:avLst/>
                <a:gdLst>
                  <a:gd name="T0" fmla="*/ 0 w 198"/>
                  <a:gd name="T1" fmla="*/ 23 h 320"/>
                  <a:gd name="T2" fmla="*/ 74 w 198"/>
                  <a:gd name="T3" fmla="*/ 7 h 320"/>
                  <a:gd name="T4" fmla="*/ 154 w 198"/>
                  <a:gd name="T5" fmla="*/ 67 h 320"/>
                  <a:gd name="T6" fmla="*/ 166 w 198"/>
                  <a:gd name="T7" fmla="*/ 135 h 320"/>
                  <a:gd name="T8" fmla="*/ 170 w 198"/>
                  <a:gd name="T9" fmla="*/ 179 h 320"/>
                  <a:gd name="T10" fmla="*/ 178 w 198"/>
                  <a:gd name="T11" fmla="*/ 243 h 320"/>
                  <a:gd name="T12" fmla="*/ 192 w 198"/>
                  <a:gd name="T13" fmla="*/ 263 h 320"/>
                  <a:gd name="T14" fmla="*/ 144 w 198"/>
                  <a:gd name="T15" fmla="*/ 311 h 320"/>
                  <a:gd name="T16" fmla="*/ 118 w 198"/>
                  <a:gd name="T17" fmla="*/ 315 h 320"/>
                  <a:gd name="T18" fmla="*/ 98 w 198"/>
                  <a:gd name="T19" fmla="*/ 287 h 320"/>
                  <a:gd name="T20" fmla="*/ 58 w 198"/>
                  <a:gd name="T21" fmla="*/ 219 h 320"/>
                  <a:gd name="T22" fmla="*/ 66 w 198"/>
                  <a:gd name="T23" fmla="*/ 183 h 320"/>
                  <a:gd name="T24" fmla="*/ 66 w 198"/>
                  <a:gd name="T25" fmla="*/ 123 h 320"/>
                  <a:gd name="T26" fmla="*/ 48 w 198"/>
                  <a:gd name="T27" fmla="*/ 71 h 320"/>
                  <a:gd name="T28" fmla="*/ 34 w 198"/>
                  <a:gd name="T29" fmla="*/ 39 h 320"/>
                  <a:gd name="T30" fmla="*/ 0 w 198"/>
                  <a:gd name="T31" fmla="*/ 23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98" h="320">
                    <a:moveTo>
                      <a:pt x="0" y="23"/>
                    </a:moveTo>
                    <a:cubicBezTo>
                      <a:pt x="8" y="16"/>
                      <a:pt x="48" y="0"/>
                      <a:pt x="74" y="7"/>
                    </a:cubicBezTo>
                    <a:cubicBezTo>
                      <a:pt x="100" y="14"/>
                      <a:pt x="139" y="46"/>
                      <a:pt x="154" y="67"/>
                    </a:cubicBezTo>
                    <a:cubicBezTo>
                      <a:pt x="169" y="88"/>
                      <a:pt x="163" y="116"/>
                      <a:pt x="166" y="135"/>
                    </a:cubicBezTo>
                    <a:cubicBezTo>
                      <a:pt x="169" y="154"/>
                      <a:pt x="168" y="161"/>
                      <a:pt x="170" y="179"/>
                    </a:cubicBezTo>
                    <a:cubicBezTo>
                      <a:pt x="172" y="197"/>
                      <a:pt x="174" y="229"/>
                      <a:pt x="178" y="243"/>
                    </a:cubicBezTo>
                    <a:cubicBezTo>
                      <a:pt x="182" y="257"/>
                      <a:pt x="198" y="252"/>
                      <a:pt x="192" y="263"/>
                    </a:cubicBezTo>
                    <a:cubicBezTo>
                      <a:pt x="186" y="274"/>
                      <a:pt x="156" y="302"/>
                      <a:pt x="144" y="311"/>
                    </a:cubicBezTo>
                    <a:cubicBezTo>
                      <a:pt x="132" y="320"/>
                      <a:pt x="126" y="319"/>
                      <a:pt x="118" y="315"/>
                    </a:cubicBezTo>
                    <a:cubicBezTo>
                      <a:pt x="110" y="311"/>
                      <a:pt x="108" y="303"/>
                      <a:pt x="98" y="287"/>
                    </a:cubicBezTo>
                    <a:cubicBezTo>
                      <a:pt x="88" y="271"/>
                      <a:pt x="63" y="236"/>
                      <a:pt x="58" y="219"/>
                    </a:cubicBezTo>
                    <a:cubicBezTo>
                      <a:pt x="53" y="202"/>
                      <a:pt x="65" y="199"/>
                      <a:pt x="66" y="183"/>
                    </a:cubicBezTo>
                    <a:cubicBezTo>
                      <a:pt x="67" y="167"/>
                      <a:pt x="69" y="142"/>
                      <a:pt x="66" y="123"/>
                    </a:cubicBezTo>
                    <a:cubicBezTo>
                      <a:pt x="63" y="104"/>
                      <a:pt x="53" y="85"/>
                      <a:pt x="48" y="71"/>
                    </a:cubicBezTo>
                    <a:cubicBezTo>
                      <a:pt x="43" y="57"/>
                      <a:pt x="42" y="47"/>
                      <a:pt x="34" y="39"/>
                    </a:cubicBezTo>
                    <a:cubicBezTo>
                      <a:pt x="26" y="31"/>
                      <a:pt x="7" y="26"/>
                      <a:pt x="0" y="2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17" name="Freeform 121"/>
              <p:cNvSpPr>
                <a:spLocks/>
              </p:cNvSpPr>
              <p:nvPr/>
            </p:nvSpPr>
            <p:spPr bwMode="auto">
              <a:xfrm>
                <a:off x="2133" y="2105"/>
                <a:ext cx="87" cy="108"/>
              </a:xfrm>
              <a:custGeom>
                <a:avLst/>
                <a:gdLst>
                  <a:gd name="T0" fmla="*/ 76 w 100"/>
                  <a:gd name="T1" fmla="*/ 4 h 116"/>
                  <a:gd name="T2" fmla="*/ 76 w 100"/>
                  <a:gd name="T3" fmla="*/ 0 h 116"/>
                  <a:gd name="T4" fmla="*/ 100 w 100"/>
                  <a:gd name="T5" fmla="*/ 56 h 116"/>
                  <a:gd name="T6" fmla="*/ 28 w 100"/>
                  <a:gd name="T7" fmla="*/ 116 h 116"/>
                  <a:gd name="T8" fmla="*/ 0 w 100"/>
                  <a:gd name="T9" fmla="*/ 80 h 116"/>
                  <a:gd name="T10" fmla="*/ 76 w 100"/>
                  <a:gd name="T11" fmla="*/ 4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0" h="116">
                    <a:moveTo>
                      <a:pt x="76" y="4"/>
                    </a:moveTo>
                    <a:lnTo>
                      <a:pt x="76" y="0"/>
                    </a:lnTo>
                    <a:lnTo>
                      <a:pt x="100" y="56"/>
                    </a:lnTo>
                    <a:lnTo>
                      <a:pt x="28" y="116"/>
                    </a:lnTo>
                    <a:lnTo>
                      <a:pt x="0" y="80"/>
                    </a:lnTo>
                    <a:lnTo>
                      <a:pt x="76" y="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18" name="Freeform 122"/>
              <p:cNvSpPr>
                <a:spLocks/>
              </p:cNvSpPr>
              <p:nvPr/>
            </p:nvSpPr>
            <p:spPr bwMode="auto">
              <a:xfrm>
                <a:off x="1709" y="1914"/>
                <a:ext cx="193" cy="304"/>
              </a:xfrm>
              <a:custGeom>
                <a:avLst/>
                <a:gdLst>
                  <a:gd name="T0" fmla="*/ 221 w 222"/>
                  <a:gd name="T1" fmla="*/ 24 h 322"/>
                  <a:gd name="T2" fmla="*/ 185 w 222"/>
                  <a:gd name="T3" fmla="*/ 2 h 322"/>
                  <a:gd name="T4" fmla="*/ 121 w 222"/>
                  <a:gd name="T5" fmla="*/ 10 h 322"/>
                  <a:gd name="T6" fmla="*/ 47 w 222"/>
                  <a:gd name="T7" fmla="*/ 60 h 322"/>
                  <a:gd name="T8" fmla="*/ 35 w 222"/>
                  <a:gd name="T9" fmla="*/ 128 h 322"/>
                  <a:gd name="T10" fmla="*/ 31 w 222"/>
                  <a:gd name="T11" fmla="*/ 172 h 322"/>
                  <a:gd name="T12" fmla="*/ 23 w 222"/>
                  <a:gd name="T13" fmla="*/ 236 h 322"/>
                  <a:gd name="T14" fmla="*/ 9 w 222"/>
                  <a:gd name="T15" fmla="*/ 256 h 322"/>
                  <a:gd name="T16" fmla="*/ 77 w 222"/>
                  <a:gd name="T17" fmla="*/ 298 h 322"/>
                  <a:gd name="T18" fmla="*/ 117 w 222"/>
                  <a:gd name="T19" fmla="*/ 318 h 322"/>
                  <a:gd name="T20" fmla="*/ 125 w 222"/>
                  <a:gd name="T21" fmla="*/ 274 h 322"/>
                  <a:gd name="T22" fmla="*/ 143 w 222"/>
                  <a:gd name="T23" fmla="*/ 212 h 322"/>
                  <a:gd name="T24" fmla="*/ 145 w 222"/>
                  <a:gd name="T25" fmla="*/ 178 h 322"/>
                  <a:gd name="T26" fmla="*/ 145 w 222"/>
                  <a:gd name="T27" fmla="*/ 148 h 322"/>
                  <a:gd name="T28" fmla="*/ 157 w 222"/>
                  <a:gd name="T29" fmla="*/ 84 h 322"/>
                  <a:gd name="T30" fmla="*/ 165 w 222"/>
                  <a:gd name="T31" fmla="*/ 72 h 322"/>
                  <a:gd name="T32" fmla="*/ 181 w 222"/>
                  <a:gd name="T33" fmla="*/ 56 h 322"/>
                  <a:gd name="T34" fmla="*/ 221 w 222"/>
                  <a:gd name="T35" fmla="*/ 24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22" h="322">
                    <a:moveTo>
                      <a:pt x="221" y="24"/>
                    </a:moveTo>
                    <a:cubicBezTo>
                      <a:pt x="222" y="15"/>
                      <a:pt x="202" y="4"/>
                      <a:pt x="185" y="2"/>
                    </a:cubicBezTo>
                    <a:cubicBezTo>
                      <a:pt x="168" y="0"/>
                      <a:pt x="144" y="0"/>
                      <a:pt x="121" y="10"/>
                    </a:cubicBezTo>
                    <a:cubicBezTo>
                      <a:pt x="98" y="20"/>
                      <a:pt x="61" y="40"/>
                      <a:pt x="47" y="60"/>
                    </a:cubicBezTo>
                    <a:cubicBezTo>
                      <a:pt x="33" y="80"/>
                      <a:pt x="38" y="109"/>
                      <a:pt x="35" y="128"/>
                    </a:cubicBezTo>
                    <a:cubicBezTo>
                      <a:pt x="32" y="147"/>
                      <a:pt x="33" y="154"/>
                      <a:pt x="31" y="172"/>
                    </a:cubicBezTo>
                    <a:cubicBezTo>
                      <a:pt x="29" y="190"/>
                      <a:pt x="27" y="222"/>
                      <a:pt x="23" y="236"/>
                    </a:cubicBezTo>
                    <a:cubicBezTo>
                      <a:pt x="19" y="250"/>
                      <a:pt x="0" y="246"/>
                      <a:pt x="9" y="256"/>
                    </a:cubicBezTo>
                    <a:cubicBezTo>
                      <a:pt x="18" y="266"/>
                      <a:pt x="59" y="288"/>
                      <a:pt x="77" y="298"/>
                    </a:cubicBezTo>
                    <a:cubicBezTo>
                      <a:pt x="95" y="308"/>
                      <a:pt x="109" y="322"/>
                      <a:pt x="117" y="318"/>
                    </a:cubicBezTo>
                    <a:cubicBezTo>
                      <a:pt x="125" y="314"/>
                      <a:pt x="121" y="292"/>
                      <a:pt x="125" y="274"/>
                    </a:cubicBezTo>
                    <a:cubicBezTo>
                      <a:pt x="129" y="256"/>
                      <a:pt x="140" y="228"/>
                      <a:pt x="143" y="212"/>
                    </a:cubicBezTo>
                    <a:cubicBezTo>
                      <a:pt x="146" y="196"/>
                      <a:pt x="145" y="189"/>
                      <a:pt x="145" y="178"/>
                    </a:cubicBezTo>
                    <a:cubicBezTo>
                      <a:pt x="145" y="167"/>
                      <a:pt x="143" y="164"/>
                      <a:pt x="145" y="148"/>
                    </a:cubicBezTo>
                    <a:cubicBezTo>
                      <a:pt x="147" y="132"/>
                      <a:pt x="154" y="97"/>
                      <a:pt x="157" y="84"/>
                    </a:cubicBezTo>
                    <a:cubicBezTo>
                      <a:pt x="160" y="71"/>
                      <a:pt x="161" y="77"/>
                      <a:pt x="165" y="72"/>
                    </a:cubicBezTo>
                    <a:cubicBezTo>
                      <a:pt x="169" y="67"/>
                      <a:pt x="172" y="64"/>
                      <a:pt x="181" y="56"/>
                    </a:cubicBezTo>
                    <a:cubicBezTo>
                      <a:pt x="190" y="48"/>
                      <a:pt x="213" y="31"/>
                      <a:pt x="221" y="2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19" name="Freeform 123"/>
              <p:cNvSpPr>
                <a:spLocks/>
              </p:cNvSpPr>
              <p:nvPr/>
            </p:nvSpPr>
            <p:spPr bwMode="auto">
              <a:xfrm>
                <a:off x="1721" y="2112"/>
                <a:ext cx="97" cy="98"/>
              </a:xfrm>
              <a:custGeom>
                <a:avLst/>
                <a:gdLst>
                  <a:gd name="T0" fmla="*/ 20 w 112"/>
                  <a:gd name="T1" fmla="*/ 0 h 104"/>
                  <a:gd name="T2" fmla="*/ 16 w 112"/>
                  <a:gd name="T3" fmla="*/ 0 h 104"/>
                  <a:gd name="T4" fmla="*/ 0 w 112"/>
                  <a:gd name="T5" fmla="*/ 44 h 104"/>
                  <a:gd name="T6" fmla="*/ 100 w 112"/>
                  <a:gd name="T7" fmla="*/ 104 h 104"/>
                  <a:gd name="T8" fmla="*/ 112 w 112"/>
                  <a:gd name="T9" fmla="*/ 64 h 104"/>
                  <a:gd name="T10" fmla="*/ 20 w 112"/>
                  <a:gd name="T11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2" h="104">
                    <a:moveTo>
                      <a:pt x="20" y="0"/>
                    </a:moveTo>
                    <a:lnTo>
                      <a:pt x="16" y="0"/>
                    </a:lnTo>
                    <a:lnTo>
                      <a:pt x="0" y="44"/>
                    </a:lnTo>
                    <a:lnTo>
                      <a:pt x="100" y="104"/>
                    </a:lnTo>
                    <a:lnTo>
                      <a:pt x="112" y="64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20" name="Freeform 124"/>
              <p:cNvSpPr>
                <a:spLocks/>
              </p:cNvSpPr>
              <p:nvPr/>
            </p:nvSpPr>
            <p:spPr bwMode="auto">
              <a:xfrm>
                <a:off x="1889" y="1886"/>
                <a:ext cx="73" cy="90"/>
              </a:xfrm>
              <a:custGeom>
                <a:avLst/>
                <a:gdLst>
                  <a:gd name="T0" fmla="*/ 40 w 84"/>
                  <a:gd name="T1" fmla="*/ 0 h 96"/>
                  <a:gd name="T2" fmla="*/ 28 w 84"/>
                  <a:gd name="T3" fmla="*/ 12 h 96"/>
                  <a:gd name="T4" fmla="*/ 0 w 84"/>
                  <a:gd name="T5" fmla="*/ 28 h 96"/>
                  <a:gd name="T6" fmla="*/ 56 w 84"/>
                  <a:gd name="T7" fmla="*/ 96 h 96"/>
                  <a:gd name="T8" fmla="*/ 84 w 84"/>
                  <a:gd name="T9" fmla="*/ 60 h 96"/>
                  <a:gd name="T10" fmla="*/ 32 w 84"/>
                  <a:gd name="T11" fmla="*/ 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4" h="96">
                    <a:moveTo>
                      <a:pt x="40" y="0"/>
                    </a:moveTo>
                    <a:cubicBezTo>
                      <a:pt x="34" y="12"/>
                      <a:pt x="43" y="12"/>
                      <a:pt x="28" y="12"/>
                    </a:cubicBezTo>
                    <a:lnTo>
                      <a:pt x="0" y="28"/>
                    </a:lnTo>
                    <a:lnTo>
                      <a:pt x="56" y="96"/>
                    </a:lnTo>
                    <a:lnTo>
                      <a:pt x="84" y="60"/>
                    </a:lnTo>
                    <a:lnTo>
                      <a:pt x="32" y="8"/>
                    </a:lnTo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21" name="Freeform 125"/>
              <p:cNvSpPr>
                <a:spLocks/>
              </p:cNvSpPr>
              <p:nvPr/>
            </p:nvSpPr>
            <p:spPr bwMode="auto">
              <a:xfrm flipH="1">
                <a:off x="1962" y="1886"/>
                <a:ext cx="72" cy="90"/>
              </a:xfrm>
              <a:custGeom>
                <a:avLst/>
                <a:gdLst>
                  <a:gd name="T0" fmla="*/ 40 w 84"/>
                  <a:gd name="T1" fmla="*/ 0 h 96"/>
                  <a:gd name="T2" fmla="*/ 28 w 84"/>
                  <a:gd name="T3" fmla="*/ 12 h 96"/>
                  <a:gd name="T4" fmla="*/ 0 w 84"/>
                  <a:gd name="T5" fmla="*/ 28 h 96"/>
                  <a:gd name="T6" fmla="*/ 56 w 84"/>
                  <a:gd name="T7" fmla="*/ 96 h 96"/>
                  <a:gd name="T8" fmla="*/ 84 w 84"/>
                  <a:gd name="T9" fmla="*/ 60 h 96"/>
                  <a:gd name="T10" fmla="*/ 32 w 84"/>
                  <a:gd name="T11" fmla="*/ 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4" h="96">
                    <a:moveTo>
                      <a:pt x="40" y="0"/>
                    </a:moveTo>
                    <a:cubicBezTo>
                      <a:pt x="34" y="12"/>
                      <a:pt x="43" y="12"/>
                      <a:pt x="28" y="12"/>
                    </a:cubicBezTo>
                    <a:lnTo>
                      <a:pt x="0" y="28"/>
                    </a:lnTo>
                    <a:lnTo>
                      <a:pt x="56" y="96"/>
                    </a:lnTo>
                    <a:lnTo>
                      <a:pt x="84" y="60"/>
                    </a:lnTo>
                    <a:lnTo>
                      <a:pt x="32" y="8"/>
                    </a:lnTo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22" name="Freeform 126"/>
              <p:cNvSpPr>
                <a:spLocks/>
              </p:cNvSpPr>
              <p:nvPr/>
            </p:nvSpPr>
            <p:spPr bwMode="auto">
              <a:xfrm>
                <a:off x="1968" y="2112"/>
                <a:ext cx="6" cy="376"/>
              </a:xfrm>
              <a:custGeom>
                <a:avLst/>
                <a:gdLst>
                  <a:gd name="T0" fmla="*/ 0 w 8"/>
                  <a:gd name="T1" fmla="*/ 0 h 400"/>
                  <a:gd name="T2" fmla="*/ 8 w 8"/>
                  <a:gd name="T3" fmla="*/ 400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8" h="400">
                    <a:moveTo>
                      <a:pt x="0" y="0"/>
                    </a:moveTo>
                    <a:lnTo>
                      <a:pt x="8" y="400"/>
                    </a:lnTo>
                  </a:path>
                </a:pathLst>
              </a:custGeom>
              <a:noFill/>
              <a:ln w="19050" cmpd="sng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23" name="Freeform 127"/>
              <p:cNvSpPr>
                <a:spLocks/>
              </p:cNvSpPr>
              <p:nvPr/>
            </p:nvSpPr>
            <p:spPr bwMode="auto">
              <a:xfrm>
                <a:off x="1964" y="1950"/>
                <a:ext cx="1" cy="150"/>
              </a:xfrm>
              <a:custGeom>
                <a:avLst/>
                <a:gdLst>
                  <a:gd name="T0" fmla="*/ 0 w 1"/>
                  <a:gd name="T1" fmla="*/ 0 h 160"/>
                  <a:gd name="T2" fmla="*/ 0 w 1"/>
                  <a:gd name="T3" fmla="*/ 16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60">
                    <a:moveTo>
                      <a:pt x="0" y="0"/>
                    </a:moveTo>
                    <a:lnTo>
                      <a:pt x="0" y="160"/>
                    </a:lnTo>
                  </a:path>
                </a:pathLst>
              </a:custGeom>
              <a:noFill/>
              <a:ln w="9525" cmpd="sng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24" name="Freeform 128" descr="Коричневый мрамор"/>
              <p:cNvSpPr>
                <a:spLocks/>
              </p:cNvSpPr>
              <p:nvPr/>
            </p:nvSpPr>
            <p:spPr bwMode="auto">
              <a:xfrm>
                <a:off x="1809" y="2448"/>
                <a:ext cx="341" cy="90"/>
              </a:xfrm>
              <a:custGeom>
                <a:avLst/>
                <a:gdLst>
                  <a:gd name="T0" fmla="*/ 10 w 352"/>
                  <a:gd name="T1" fmla="*/ 49 h 95"/>
                  <a:gd name="T2" fmla="*/ 11 w 352"/>
                  <a:gd name="T3" fmla="*/ 86 h 95"/>
                  <a:gd name="T4" fmla="*/ 59 w 352"/>
                  <a:gd name="T5" fmla="*/ 86 h 95"/>
                  <a:gd name="T6" fmla="*/ 181 w 352"/>
                  <a:gd name="T7" fmla="*/ 88 h 95"/>
                  <a:gd name="T8" fmla="*/ 328 w 352"/>
                  <a:gd name="T9" fmla="*/ 88 h 95"/>
                  <a:gd name="T10" fmla="*/ 325 w 352"/>
                  <a:gd name="T11" fmla="*/ 43 h 95"/>
                  <a:gd name="T12" fmla="*/ 244 w 352"/>
                  <a:gd name="T13" fmla="*/ 1 h 95"/>
                  <a:gd name="T14" fmla="*/ 181 w 352"/>
                  <a:gd name="T15" fmla="*/ 40 h 95"/>
                  <a:gd name="T16" fmla="*/ 187 w 352"/>
                  <a:gd name="T17" fmla="*/ 85 h 95"/>
                  <a:gd name="T18" fmla="*/ 154 w 352"/>
                  <a:gd name="T19" fmla="*/ 34 h 95"/>
                  <a:gd name="T20" fmla="*/ 70 w 352"/>
                  <a:gd name="T21" fmla="*/ 7 h 95"/>
                  <a:gd name="T22" fmla="*/ 10 w 352"/>
                  <a:gd name="T23" fmla="*/ 49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2" h="95">
                    <a:moveTo>
                      <a:pt x="10" y="49"/>
                    </a:moveTo>
                    <a:cubicBezTo>
                      <a:pt x="0" y="62"/>
                      <a:pt x="3" y="80"/>
                      <a:pt x="11" y="86"/>
                    </a:cubicBezTo>
                    <a:cubicBezTo>
                      <a:pt x="19" y="92"/>
                      <a:pt x="31" y="86"/>
                      <a:pt x="59" y="86"/>
                    </a:cubicBezTo>
                    <a:cubicBezTo>
                      <a:pt x="87" y="86"/>
                      <a:pt x="136" y="88"/>
                      <a:pt x="181" y="88"/>
                    </a:cubicBezTo>
                    <a:cubicBezTo>
                      <a:pt x="226" y="88"/>
                      <a:pt x="304" y="95"/>
                      <a:pt x="328" y="88"/>
                    </a:cubicBezTo>
                    <a:cubicBezTo>
                      <a:pt x="352" y="81"/>
                      <a:pt x="339" y="58"/>
                      <a:pt x="325" y="43"/>
                    </a:cubicBezTo>
                    <a:cubicBezTo>
                      <a:pt x="311" y="28"/>
                      <a:pt x="268" y="2"/>
                      <a:pt x="244" y="1"/>
                    </a:cubicBezTo>
                    <a:cubicBezTo>
                      <a:pt x="220" y="0"/>
                      <a:pt x="191" y="26"/>
                      <a:pt x="181" y="40"/>
                    </a:cubicBezTo>
                    <a:cubicBezTo>
                      <a:pt x="171" y="54"/>
                      <a:pt x="191" y="86"/>
                      <a:pt x="187" y="85"/>
                    </a:cubicBezTo>
                    <a:cubicBezTo>
                      <a:pt x="183" y="84"/>
                      <a:pt x="173" y="47"/>
                      <a:pt x="154" y="34"/>
                    </a:cubicBezTo>
                    <a:cubicBezTo>
                      <a:pt x="135" y="21"/>
                      <a:pt x="94" y="4"/>
                      <a:pt x="70" y="7"/>
                    </a:cubicBezTo>
                    <a:cubicBezTo>
                      <a:pt x="46" y="10"/>
                      <a:pt x="20" y="36"/>
                      <a:pt x="10" y="49"/>
                    </a:cubicBezTo>
                    <a:close/>
                  </a:path>
                </a:pathLst>
              </a:custGeom>
              <a:blipFill dpi="0" rotWithShape="1">
                <a:blip r:embed="rId4"/>
                <a:srcRect/>
                <a:tile tx="0" ty="0" sx="100000" sy="100000" flip="none" algn="tl"/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4225" name="Group 129"/>
              <p:cNvGrpSpPr>
                <a:grpSpLocks/>
              </p:cNvGrpSpPr>
              <p:nvPr/>
            </p:nvGrpSpPr>
            <p:grpSpPr bwMode="auto">
              <a:xfrm>
                <a:off x="1680" y="1488"/>
                <a:ext cx="581" cy="789"/>
                <a:chOff x="1680" y="1488"/>
                <a:chExt cx="581" cy="789"/>
              </a:xfrm>
            </p:grpSpPr>
            <p:sp>
              <p:nvSpPr>
                <p:cNvPr id="4226" name="Freeform 130"/>
                <p:cNvSpPr>
                  <a:spLocks/>
                </p:cNvSpPr>
                <p:nvPr/>
              </p:nvSpPr>
              <p:spPr bwMode="auto">
                <a:xfrm>
                  <a:off x="1771" y="1488"/>
                  <a:ext cx="387" cy="287"/>
                </a:xfrm>
                <a:custGeom>
                  <a:avLst/>
                  <a:gdLst>
                    <a:gd name="T0" fmla="*/ 378 w 400"/>
                    <a:gd name="T1" fmla="*/ 286 h 301"/>
                    <a:gd name="T2" fmla="*/ 399 w 400"/>
                    <a:gd name="T3" fmla="*/ 220 h 301"/>
                    <a:gd name="T4" fmla="*/ 384 w 400"/>
                    <a:gd name="T5" fmla="*/ 202 h 301"/>
                    <a:gd name="T6" fmla="*/ 387 w 400"/>
                    <a:gd name="T7" fmla="*/ 166 h 301"/>
                    <a:gd name="T8" fmla="*/ 360 w 400"/>
                    <a:gd name="T9" fmla="*/ 151 h 301"/>
                    <a:gd name="T10" fmla="*/ 366 w 400"/>
                    <a:gd name="T11" fmla="*/ 121 h 301"/>
                    <a:gd name="T12" fmla="*/ 351 w 400"/>
                    <a:gd name="T13" fmla="*/ 124 h 301"/>
                    <a:gd name="T14" fmla="*/ 294 w 400"/>
                    <a:gd name="T15" fmla="*/ 67 h 301"/>
                    <a:gd name="T16" fmla="*/ 267 w 400"/>
                    <a:gd name="T17" fmla="*/ 64 h 301"/>
                    <a:gd name="T18" fmla="*/ 247 w 400"/>
                    <a:gd name="T19" fmla="*/ 53 h 301"/>
                    <a:gd name="T20" fmla="*/ 261 w 400"/>
                    <a:gd name="T21" fmla="*/ 28 h 301"/>
                    <a:gd name="T22" fmla="*/ 282 w 400"/>
                    <a:gd name="T23" fmla="*/ 31 h 301"/>
                    <a:gd name="T24" fmla="*/ 264 w 400"/>
                    <a:gd name="T25" fmla="*/ 1 h 301"/>
                    <a:gd name="T26" fmla="*/ 228 w 400"/>
                    <a:gd name="T27" fmla="*/ 40 h 301"/>
                    <a:gd name="T28" fmla="*/ 219 w 400"/>
                    <a:gd name="T29" fmla="*/ 55 h 301"/>
                    <a:gd name="T30" fmla="*/ 192 w 400"/>
                    <a:gd name="T31" fmla="*/ 10 h 301"/>
                    <a:gd name="T32" fmla="*/ 186 w 400"/>
                    <a:gd name="T33" fmla="*/ 22 h 301"/>
                    <a:gd name="T34" fmla="*/ 204 w 400"/>
                    <a:gd name="T35" fmla="*/ 55 h 301"/>
                    <a:gd name="T36" fmla="*/ 162 w 400"/>
                    <a:gd name="T37" fmla="*/ 10 h 301"/>
                    <a:gd name="T38" fmla="*/ 144 w 400"/>
                    <a:gd name="T39" fmla="*/ 16 h 301"/>
                    <a:gd name="T40" fmla="*/ 120 w 400"/>
                    <a:gd name="T41" fmla="*/ 19 h 301"/>
                    <a:gd name="T42" fmla="*/ 114 w 400"/>
                    <a:gd name="T43" fmla="*/ 34 h 301"/>
                    <a:gd name="T44" fmla="*/ 147 w 400"/>
                    <a:gd name="T45" fmla="*/ 37 h 301"/>
                    <a:gd name="T46" fmla="*/ 159 w 400"/>
                    <a:gd name="T47" fmla="*/ 58 h 301"/>
                    <a:gd name="T48" fmla="*/ 126 w 400"/>
                    <a:gd name="T49" fmla="*/ 55 h 301"/>
                    <a:gd name="T50" fmla="*/ 114 w 400"/>
                    <a:gd name="T51" fmla="*/ 73 h 301"/>
                    <a:gd name="T52" fmla="*/ 93 w 400"/>
                    <a:gd name="T53" fmla="*/ 79 h 301"/>
                    <a:gd name="T54" fmla="*/ 72 w 400"/>
                    <a:gd name="T55" fmla="*/ 94 h 301"/>
                    <a:gd name="T56" fmla="*/ 54 w 400"/>
                    <a:gd name="T57" fmla="*/ 106 h 301"/>
                    <a:gd name="T58" fmla="*/ 60 w 400"/>
                    <a:gd name="T59" fmla="*/ 124 h 301"/>
                    <a:gd name="T60" fmla="*/ 45 w 400"/>
                    <a:gd name="T61" fmla="*/ 142 h 301"/>
                    <a:gd name="T62" fmla="*/ 27 w 400"/>
                    <a:gd name="T63" fmla="*/ 154 h 301"/>
                    <a:gd name="T64" fmla="*/ 12 w 400"/>
                    <a:gd name="T65" fmla="*/ 214 h 301"/>
                    <a:gd name="T66" fmla="*/ 3 w 400"/>
                    <a:gd name="T67" fmla="*/ 274 h 301"/>
                    <a:gd name="T68" fmla="*/ 33 w 400"/>
                    <a:gd name="T69" fmla="*/ 301 h 3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00" h="301">
                      <a:moveTo>
                        <a:pt x="378" y="286"/>
                      </a:moveTo>
                      <a:cubicBezTo>
                        <a:pt x="381" y="275"/>
                        <a:pt x="398" y="234"/>
                        <a:pt x="399" y="220"/>
                      </a:cubicBezTo>
                      <a:cubicBezTo>
                        <a:pt x="400" y="206"/>
                        <a:pt x="386" y="211"/>
                        <a:pt x="384" y="202"/>
                      </a:cubicBezTo>
                      <a:cubicBezTo>
                        <a:pt x="382" y="193"/>
                        <a:pt x="391" y="174"/>
                        <a:pt x="387" y="166"/>
                      </a:cubicBezTo>
                      <a:cubicBezTo>
                        <a:pt x="383" y="158"/>
                        <a:pt x="363" y="158"/>
                        <a:pt x="360" y="151"/>
                      </a:cubicBezTo>
                      <a:cubicBezTo>
                        <a:pt x="357" y="144"/>
                        <a:pt x="367" y="125"/>
                        <a:pt x="366" y="121"/>
                      </a:cubicBezTo>
                      <a:cubicBezTo>
                        <a:pt x="365" y="117"/>
                        <a:pt x="363" y="133"/>
                        <a:pt x="351" y="124"/>
                      </a:cubicBezTo>
                      <a:cubicBezTo>
                        <a:pt x="339" y="115"/>
                        <a:pt x="308" y="77"/>
                        <a:pt x="294" y="67"/>
                      </a:cubicBezTo>
                      <a:cubicBezTo>
                        <a:pt x="280" y="57"/>
                        <a:pt x="275" y="66"/>
                        <a:pt x="267" y="64"/>
                      </a:cubicBezTo>
                      <a:cubicBezTo>
                        <a:pt x="259" y="62"/>
                        <a:pt x="248" y="59"/>
                        <a:pt x="247" y="53"/>
                      </a:cubicBezTo>
                      <a:cubicBezTo>
                        <a:pt x="246" y="47"/>
                        <a:pt x="255" y="32"/>
                        <a:pt x="261" y="28"/>
                      </a:cubicBezTo>
                      <a:cubicBezTo>
                        <a:pt x="267" y="24"/>
                        <a:pt x="282" y="35"/>
                        <a:pt x="282" y="31"/>
                      </a:cubicBezTo>
                      <a:cubicBezTo>
                        <a:pt x="282" y="27"/>
                        <a:pt x="273" y="0"/>
                        <a:pt x="264" y="1"/>
                      </a:cubicBezTo>
                      <a:cubicBezTo>
                        <a:pt x="255" y="2"/>
                        <a:pt x="235" y="31"/>
                        <a:pt x="228" y="40"/>
                      </a:cubicBezTo>
                      <a:cubicBezTo>
                        <a:pt x="221" y="49"/>
                        <a:pt x="225" y="60"/>
                        <a:pt x="219" y="55"/>
                      </a:cubicBezTo>
                      <a:cubicBezTo>
                        <a:pt x="213" y="50"/>
                        <a:pt x="197" y="15"/>
                        <a:pt x="192" y="10"/>
                      </a:cubicBezTo>
                      <a:cubicBezTo>
                        <a:pt x="187" y="5"/>
                        <a:pt x="184" y="15"/>
                        <a:pt x="186" y="22"/>
                      </a:cubicBezTo>
                      <a:cubicBezTo>
                        <a:pt x="188" y="29"/>
                        <a:pt x="208" y="57"/>
                        <a:pt x="204" y="55"/>
                      </a:cubicBezTo>
                      <a:cubicBezTo>
                        <a:pt x="200" y="53"/>
                        <a:pt x="172" y="17"/>
                        <a:pt x="162" y="10"/>
                      </a:cubicBezTo>
                      <a:cubicBezTo>
                        <a:pt x="152" y="3"/>
                        <a:pt x="151" y="15"/>
                        <a:pt x="144" y="16"/>
                      </a:cubicBezTo>
                      <a:cubicBezTo>
                        <a:pt x="137" y="17"/>
                        <a:pt x="125" y="16"/>
                        <a:pt x="120" y="19"/>
                      </a:cubicBezTo>
                      <a:cubicBezTo>
                        <a:pt x="115" y="22"/>
                        <a:pt x="110" y="31"/>
                        <a:pt x="114" y="34"/>
                      </a:cubicBezTo>
                      <a:cubicBezTo>
                        <a:pt x="118" y="37"/>
                        <a:pt x="140" y="33"/>
                        <a:pt x="147" y="37"/>
                      </a:cubicBezTo>
                      <a:cubicBezTo>
                        <a:pt x="154" y="41"/>
                        <a:pt x="163" y="55"/>
                        <a:pt x="159" y="58"/>
                      </a:cubicBezTo>
                      <a:cubicBezTo>
                        <a:pt x="155" y="61"/>
                        <a:pt x="133" y="53"/>
                        <a:pt x="126" y="55"/>
                      </a:cubicBezTo>
                      <a:cubicBezTo>
                        <a:pt x="119" y="57"/>
                        <a:pt x="119" y="69"/>
                        <a:pt x="114" y="73"/>
                      </a:cubicBezTo>
                      <a:cubicBezTo>
                        <a:pt x="109" y="77"/>
                        <a:pt x="100" y="76"/>
                        <a:pt x="93" y="79"/>
                      </a:cubicBezTo>
                      <a:cubicBezTo>
                        <a:pt x="86" y="82"/>
                        <a:pt x="79" y="89"/>
                        <a:pt x="72" y="94"/>
                      </a:cubicBezTo>
                      <a:cubicBezTo>
                        <a:pt x="65" y="99"/>
                        <a:pt x="56" y="101"/>
                        <a:pt x="54" y="106"/>
                      </a:cubicBezTo>
                      <a:cubicBezTo>
                        <a:pt x="52" y="111"/>
                        <a:pt x="61" y="118"/>
                        <a:pt x="60" y="124"/>
                      </a:cubicBezTo>
                      <a:cubicBezTo>
                        <a:pt x="59" y="130"/>
                        <a:pt x="51" y="137"/>
                        <a:pt x="45" y="142"/>
                      </a:cubicBezTo>
                      <a:cubicBezTo>
                        <a:pt x="39" y="147"/>
                        <a:pt x="33" y="142"/>
                        <a:pt x="27" y="154"/>
                      </a:cubicBezTo>
                      <a:cubicBezTo>
                        <a:pt x="21" y="166"/>
                        <a:pt x="16" y="194"/>
                        <a:pt x="12" y="214"/>
                      </a:cubicBezTo>
                      <a:cubicBezTo>
                        <a:pt x="8" y="234"/>
                        <a:pt x="0" y="260"/>
                        <a:pt x="3" y="274"/>
                      </a:cubicBezTo>
                      <a:cubicBezTo>
                        <a:pt x="6" y="288"/>
                        <a:pt x="27" y="295"/>
                        <a:pt x="33" y="301"/>
                      </a:cubicBezTo>
                    </a:path>
                  </a:pathLst>
                </a:custGeom>
                <a:gradFill rotWithShape="1">
                  <a:gsLst>
                    <a:gs pos="0">
                      <a:schemeClr val="bg2"/>
                    </a:gs>
                    <a:gs pos="50000">
                      <a:srgbClr val="333333"/>
                    </a:gs>
                    <a:gs pos="100000">
                      <a:schemeClr val="bg2"/>
                    </a:gs>
                  </a:gsLst>
                  <a:lin ang="18900000" scaled="1"/>
                </a:gradFill>
                <a:ln w="317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272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227" name="Freeform 131"/>
                <p:cNvSpPr>
                  <a:spLocks/>
                </p:cNvSpPr>
                <p:nvPr/>
              </p:nvSpPr>
              <p:spPr bwMode="auto">
                <a:xfrm>
                  <a:off x="2159" y="2166"/>
                  <a:ext cx="102" cy="111"/>
                </a:xfrm>
                <a:custGeom>
                  <a:avLst/>
                  <a:gdLst>
                    <a:gd name="T0" fmla="*/ 56 w 105"/>
                    <a:gd name="T1" fmla="*/ 0 h 117"/>
                    <a:gd name="T2" fmla="*/ 95 w 105"/>
                    <a:gd name="T3" fmla="*/ 33 h 117"/>
                    <a:gd name="T4" fmla="*/ 101 w 105"/>
                    <a:gd name="T5" fmla="*/ 81 h 117"/>
                    <a:gd name="T6" fmla="*/ 68 w 105"/>
                    <a:gd name="T7" fmla="*/ 96 h 117"/>
                    <a:gd name="T8" fmla="*/ 38 w 105"/>
                    <a:gd name="T9" fmla="*/ 114 h 117"/>
                    <a:gd name="T10" fmla="*/ 5 w 105"/>
                    <a:gd name="T11" fmla="*/ 75 h 117"/>
                    <a:gd name="T12" fmla="*/ 5 w 105"/>
                    <a:gd name="T13" fmla="*/ 48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5" h="117">
                      <a:moveTo>
                        <a:pt x="56" y="0"/>
                      </a:moveTo>
                      <a:cubicBezTo>
                        <a:pt x="62" y="5"/>
                        <a:pt x="87" y="20"/>
                        <a:pt x="95" y="33"/>
                      </a:cubicBezTo>
                      <a:cubicBezTo>
                        <a:pt x="103" y="46"/>
                        <a:pt x="105" y="70"/>
                        <a:pt x="101" y="81"/>
                      </a:cubicBezTo>
                      <a:cubicBezTo>
                        <a:pt x="97" y="92"/>
                        <a:pt x="78" y="91"/>
                        <a:pt x="68" y="96"/>
                      </a:cubicBezTo>
                      <a:cubicBezTo>
                        <a:pt x="58" y="101"/>
                        <a:pt x="48" y="117"/>
                        <a:pt x="38" y="114"/>
                      </a:cubicBezTo>
                      <a:cubicBezTo>
                        <a:pt x="28" y="111"/>
                        <a:pt x="10" y="86"/>
                        <a:pt x="5" y="75"/>
                      </a:cubicBezTo>
                      <a:cubicBezTo>
                        <a:pt x="0" y="64"/>
                        <a:pt x="5" y="54"/>
                        <a:pt x="5" y="48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FF9F3F"/>
                    </a:gs>
                    <a:gs pos="100000">
                      <a:srgbClr val="FFAE5D"/>
                    </a:gs>
                  </a:gsLst>
                  <a:path path="rect">
                    <a:fillToRect l="50000" t="50000" r="50000" b="50000"/>
                  </a:path>
                </a:gra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272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228" name="Freeform 132"/>
                <p:cNvSpPr>
                  <a:spLocks/>
                </p:cNvSpPr>
                <p:nvPr/>
              </p:nvSpPr>
              <p:spPr bwMode="auto">
                <a:xfrm flipH="1">
                  <a:off x="1680" y="2164"/>
                  <a:ext cx="102" cy="111"/>
                </a:xfrm>
                <a:custGeom>
                  <a:avLst/>
                  <a:gdLst>
                    <a:gd name="T0" fmla="*/ 56 w 105"/>
                    <a:gd name="T1" fmla="*/ 0 h 117"/>
                    <a:gd name="T2" fmla="*/ 95 w 105"/>
                    <a:gd name="T3" fmla="*/ 33 h 117"/>
                    <a:gd name="T4" fmla="*/ 101 w 105"/>
                    <a:gd name="T5" fmla="*/ 81 h 117"/>
                    <a:gd name="T6" fmla="*/ 68 w 105"/>
                    <a:gd name="T7" fmla="*/ 96 h 117"/>
                    <a:gd name="T8" fmla="*/ 38 w 105"/>
                    <a:gd name="T9" fmla="*/ 114 h 117"/>
                    <a:gd name="T10" fmla="*/ 5 w 105"/>
                    <a:gd name="T11" fmla="*/ 75 h 117"/>
                    <a:gd name="T12" fmla="*/ 5 w 105"/>
                    <a:gd name="T13" fmla="*/ 48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5" h="117">
                      <a:moveTo>
                        <a:pt x="56" y="0"/>
                      </a:moveTo>
                      <a:cubicBezTo>
                        <a:pt x="62" y="5"/>
                        <a:pt x="87" y="20"/>
                        <a:pt x="95" y="33"/>
                      </a:cubicBezTo>
                      <a:cubicBezTo>
                        <a:pt x="103" y="46"/>
                        <a:pt x="105" y="70"/>
                        <a:pt x="101" y="81"/>
                      </a:cubicBezTo>
                      <a:cubicBezTo>
                        <a:pt x="97" y="92"/>
                        <a:pt x="78" y="91"/>
                        <a:pt x="68" y="96"/>
                      </a:cubicBezTo>
                      <a:cubicBezTo>
                        <a:pt x="58" y="101"/>
                        <a:pt x="48" y="117"/>
                        <a:pt x="38" y="114"/>
                      </a:cubicBezTo>
                      <a:cubicBezTo>
                        <a:pt x="28" y="111"/>
                        <a:pt x="10" y="86"/>
                        <a:pt x="5" y="75"/>
                      </a:cubicBezTo>
                      <a:cubicBezTo>
                        <a:pt x="0" y="64"/>
                        <a:pt x="5" y="54"/>
                        <a:pt x="5" y="48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FF9F3F"/>
                    </a:gs>
                    <a:gs pos="100000">
                      <a:srgbClr val="FFAE5D"/>
                    </a:gs>
                  </a:gsLst>
                  <a:path path="rect">
                    <a:fillToRect l="50000" t="50000" r="50000" b="50000"/>
                  </a:path>
                </a:gra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272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229" name="Freeform 133"/>
                <p:cNvSpPr>
                  <a:spLocks/>
                </p:cNvSpPr>
                <p:nvPr/>
              </p:nvSpPr>
              <p:spPr bwMode="auto">
                <a:xfrm>
                  <a:off x="1804" y="1590"/>
                  <a:ext cx="333" cy="347"/>
                </a:xfrm>
                <a:custGeom>
                  <a:avLst/>
                  <a:gdLst>
                    <a:gd name="T0" fmla="*/ 0 w 344"/>
                    <a:gd name="T1" fmla="*/ 194 h 365"/>
                    <a:gd name="T2" fmla="*/ 6 w 344"/>
                    <a:gd name="T3" fmla="*/ 209 h 365"/>
                    <a:gd name="T4" fmla="*/ 36 w 344"/>
                    <a:gd name="T5" fmla="*/ 266 h 365"/>
                    <a:gd name="T6" fmla="*/ 87 w 344"/>
                    <a:gd name="T7" fmla="*/ 308 h 365"/>
                    <a:gd name="T8" fmla="*/ 138 w 344"/>
                    <a:gd name="T9" fmla="*/ 320 h 365"/>
                    <a:gd name="T10" fmla="*/ 144 w 344"/>
                    <a:gd name="T11" fmla="*/ 344 h 365"/>
                    <a:gd name="T12" fmla="*/ 165 w 344"/>
                    <a:gd name="T13" fmla="*/ 365 h 365"/>
                    <a:gd name="T14" fmla="*/ 192 w 344"/>
                    <a:gd name="T15" fmla="*/ 341 h 365"/>
                    <a:gd name="T16" fmla="*/ 207 w 344"/>
                    <a:gd name="T17" fmla="*/ 317 h 365"/>
                    <a:gd name="T18" fmla="*/ 255 w 344"/>
                    <a:gd name="T19" fmla="*/ 308 h 365"/>
                    <a:gd name="T20" fmla="*/ 303 w 344"/>
                    <a:gd name="T21" fmla="*/ 275 h 365"/>
                    <a:gd name="T22" fmla="*/ 342 w 344"/>
                    <a:gd name="T23" fmla="*/ 179 h 365"/>
                    <a:gd name="T24" fmla="*/ 288 w 344"/>
                    <a:gd name="T25" fmla="*/ 98 h 365"/>
                    <a:gd name="T26" fmla="*/ 256 w 344"/>
                    <a:gd name="T27" fmla="*/ 27 h 365"/>
                    <a:gd name="T28" fmla="*/ 208 w 344"/>
                    <a:gd name="T29" fmla="*/ 75 h 365"/>
                    <a:gd name="T30" fmla="*/ 198 w 344"/>
                    <a:gd name="T31" fmla="*/ 56 h 365"/>
                    <a:gd name="T32" fmla="*/ 183 w 344"/>
                    <a:gd name="T33" fmla="*/ 53 h 365"/>
                    <a:gd name="T34" fmla="*/ 112 w 344"/>
                    <a:gd name="T35" fmla="*/ 75 h 365"/>
                    <a:gd name="T36" fmla="*/ 126 w 344"/>
                    <a:gd name="T37" fmla="*/ 41 h 365"/>
                    <a:gd name="T38" fmla="*/ 114 w 344"/>
                    <a:gd name="T39" fmla="*/ 11 h 365"/>
                    <a:gd name="T40" fmla="*/ 54 w 344"/>
                    <a:gd name="T41" fmla="*/ 110 h 365"/>
                    <a:gd name="T42" fmla="*/ 60 w 344"/>
                    <a:gd name="T43" fmla="*/ 137 h 365"/>
                    <a:gd name="T44" fmla="*/ 54 w 344"/>
                    <a:gd name="T45" fmla="*/ 161 h 365"/>
                    <a:gd name="T46" fmla="*/ 36 w 344"/>
                    <a:gd name="T47" fmla="*/ 155 h 365"/>
                    <a:gd name="T48" fmla="*/ 33 w 344"/>
                    <a:gd name="T49" fmla="*/ 119 h 365"/>
                    <a:gd name="T50" fmla="*/ 12 w 344"/>
                    <a:gd name="T51" fmla="*/ 152 h 365"/>
                    <a:gd name="T52" fmla="*/ 12 w 344"/>
                    <a:gd name="T53" fmla="*/ 173 h 365"/>
                    <a:gd name="T54" fmla="*/ 9 w 344"/>
                    <a:gd name="T55" fmla="*/ 185 h 365"/>
                    <a:gd name="T56" fmla="*/ 0 w 344"/>
                    <a:gd name="T57" fmla="*/ 194 h 3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44" h="365">
                      <a:moveTo>
                        <a:pt x="0" y="194"/>
                      </a:moveTo>
                      <a:cubicBezTo>
                        <a:pt x="0" y="198"/>
                        <a:pt x="0" y="197"/>
                        <a:pt x="6" y="209"/>
                      </a:cubicBezTo>
                      <a:cubicBezTo>
                        <a:pt x="12" y="221"/>
                        <a:pt x="23" y="250"/>
                        <a:pt x="36" y="266"/>
                      </a:cubicBezTo>
                      <a:cubicBezTo>
                        <a:pt x="49" y="282"/>
                        <a:pt x="70" y="299"/>
                        <a:pt x="87" y="308"/>
                      </a:cubicBezTo>
                      <a:cubicBezTo>
                        <a:pt x="104" y="317"/>
                        <a:pt x="129" y="314"/>
                        <a:pt x="138" y="320"/>
                      </a:cubicBezTo>
                      <a:cubicBezTo>
                        <a:pt x="147" y="326"/>
                        <a:pt x="140" y="337"/>
                        <a:pt x="144" y="344"/>
                      </a:cubicBezTo>
                      <a:cubicBezTo>
                        <a:pt x="148" y="351"/>
                        <a:pt x="157" y="365"/>
                        <a:pt x="165" y="365"/>
                      </a:cubicBezTo>
                      <a:cubicBezTo>
                        <a:pt x="173" y="365"/>
                        <a:pt x="185" y="349"/>
                        <a:pt x="192" y="341"/>
                      </a:cubicBezTo>
                      <a:cubicBezTo>
                        <a:pt x="199" y="333"/>
                        <a:pt x="197" y="322"/>
                        <a:pt x="207" y="317"/>
                      </a:cubicBezTo>
                      <a:cubicBezTo>
                        <a:pt x="217" y="312"/>
                        <a:pt x="239" y="315"/>
                        <a:pt x="255" y="308"/>
                      </a:cubicBezTo>
                      <a:cubicBezTo>
                        <a:pt x="271" y="301"/>
                        <a:pt x="289" y="296"/>
                        <a:pt x="303" y="275"/>
                      </a:cubicBezTo>
                      <a:cubicBezTo>
                        <a:pt x="317" y="254"/>
                        <a:pt x="344" y="208"/>
                        <a:pt x="342" y="179"/>
                      </a:cubicBezTo>
                      <a:cubicBezTo>
                        <a:pt x="340" y="150"/>
                        <a:pt x="302" y="123"/>
                        <a:pt x="288" y="98"/>
                      </a:cubicBezTo>
                      <a:cubicBezTo>
                        <a:pt x="274" y="73"/>
                        <a:pt x="269" y="31"/>
                        <a:pt x="256" y="27"/>
                      </a:cubicBezTo>
                      <a:cubicBezTo>
                        <a:pt x="243" y="23"/>
                        <a:pt x="218" y="70"/>
                        <a:pt x="208" y="75"/>
                      </a:cubicBezTo>
                      <a:cubicBezTo>
                        <a:pt x="198" y="80"/>
                        <a:pt x="202" y="60"/>
                        <a:pt x="198" y="56"/>
                      </a:cubicBezTo>
                      <a:cubicBezTo>
                        <a:pt x="194" y="52"/>
                        <a:pt x="197" y="50"/>
                        <a:pt x="183" y="53"/>
                      </a:cubicBezTo>
                      <a:cubicBezTo>
                        <a:pt x="169" y="56"/>
                        <a:pt x="121" y="77"/>
                        <a:pt x="112" y="75"/>
                      </a:cubicBezTo>
                      <a:cubicBezTo>
                        <a:pt x="103" y="73"/>
                        <a:pt x="126" y="52"/>
                        <a:pt x="126" y="41"/>
                      </a:cubicBezTo>
                      <a:cubicBezTo>
                        <a:pt x="126" y="30"/>
                        <a:pt x="126" y="0"/>
                        <a:pt x="114" y="11"/>
                      </a:cubicBezTo>
                      <a:cubicBezTo>
                        <a:pt x="102" y="22"/>
                        <a:pt x="63" y="89"/>
                        <a:pt x="54" y="110"/>
                      </a:cubicBezTo>
                      <a:cubicBezTo>
                        <a:pt x="45" y="131"/>
                        <a:pt x="60" y="129"/>
                        <a:pt x="60" y="137"/>
                      </a:cubicBezTo>
                      <a:cubicBezTo>
                        <a:pt x="60" y="145"/>
                        <a:pt x="58" y="158"/>
                        <a:pt x="54" y="161"/>
                      </a:cubicBezTo>
                      <a:cubicBezTo>
                        <a:pt x="50" y="164"/>
                        <a:pt x="39" y="162"/>
                        <a:pt x="36" y="155"/>
                      </a:cubicBezTo>
                      <a:cubicBezTo>
                        <a:pt x="33" y="148"/>
                        <a:pt x="37" y="119"/>
                        <a:pt x="33" y="119"/>
                      </a:cubicBezTo>
                      <a:cubicBezTo>
                        <a:pt x="29" y="119"/>
                        <a:pt x="16" y="143"/>
                        <a:pt x="12" y="152"/>
                      </a:cubicBezTo>
                      <a:cubicBezTo>
                        <a:pt x="8" y="161"/>
                        <a:pt x="12" y="168"/>
                        <a:pt x="12" y="173"/>
                      </a:cubicBezTo>
                      <a:cubicBezTo>
                        <a:pt x="12" y="178"/>
                        <a:pt x="11" y="182"/>
                        <a:pt x="9" y="185"/>
                      </a:cubicBezTo>
                      <a:cubicBezTo>
                        <a:pt x="7" y="188"/>
                        <a:pt x="0" y="190"/>
                        <a:pt x="0" y="194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chemeClr val="bg1"/>
                    </a:gs>
                    <a:gs pos="100000">
                      <a:srgbClr val="FFC993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272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230" name="Freeform 134"/>
                <p:cNvSpPr>
                  <a:spLocks/>
                </p:cNvSpPr>
                <p:nvPr/>
              </p:nvSpPr>
              <p:spPr bwMode="auto">
                <a:xfrm>
                  <a:off x="1923" y="1823"/>
                  <a:ext cx="110" cy="31"/>
                </a:xfrm>
                <a:custGeom>
                  <a:avLst/>
                  <a:gdLst>
                    <a:gd name="T0" fmla="*/ 0 w 114"/>
                    <a:gd name="T1" fmla="*/ 0 h 32"/>
                    <a:gd name="T2" fmla="*/ 39 w 114"/>
                    <a:gd name="T3" fmla="*/ 27 h 32"/>
                    <a:gd name="T4" fmla="*/ 60 w 114"/>
                    <a:gd name="T5" fmla="*/ 30 h 32"/>
                    <a:gd name="T6" fmla="*/ 81 w 114"/>
                    <a:gd name="T7" fmla="*/ 27 h 32"/>
                    <a:gd name="T8" fmla="*/ 114 w 114"/>
                    <a:gd name="T9" fmla="*/ 3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4" h="32">
                      <a:moveTo>
                        <a:pt x="0" y="0"/>
                      </a:moveTo>
                      <a:cubicBezTo>
                        <a:pt x="7" y="4"/>
                        <a:pt x="29" y="22"/>
                        <a:pt x="39" y="27"/>
                      </a:cubicBezTo>
                      <a:cubicBezTo>
                        <a:pt x="49" y="32"/>
                        <a:pt x="53" y="30"/>
                        <a:pt x="60" y="30"/>
                      </a:cubicBezTo>
                      <a:cubicBezTo>
                        <a:pt x="67" y="30"/>
                        <a:pt x="72" y="32"/>
                        <a:pt x="81" y="27"/>
                      </a:cubicBezTo>
                      <a:cubicBezTo>
                        <a:pt x="90" y="22"/>
                        <a:pt x="107" y="8"/>
                        <a:pt x="114" y="3"/>
                      </a:cubicBezTo>
                    </a:path>
                  </a:pathLst>
                </a:custGeom>
                <a:noFill/>
                <a:ln w="12700" cmpd="sng">
                  <a:solidFill>
                    <a:srgbClr val="D20000"/>
                  </a:solidFill>
                  <a:round/>
                  <a:headEnd type="none" w="med" len="med"/>
                  <a:tailEnd type="none" w="sm" len="sm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272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231" name="Freeform 135"/>
                <p:cNvSpPr>
                  <a:spLocks/>
                </p:cNvSpPr>
                <p:nvPr/>
              </p:nvSpPr>
              <p:spPr bwMode="auto">
                <a:xfrm>
                  <a:off x="1959" y="1835"/>
                  <a:ext cx="46" cy="9"/>
                </a:xfrm>
                <a:custGeom>
                  <a:avLst/>
                  <a:gdLst>
                    <a:gd name="T0" fmla="*/ 0 w 48"/>
                    <a:gd name="T1" fmla="*/ 10 h 10"/>
                    <a:gd name="T2" fmla="*/ 11 w 48"/>
                    <a:gd name="T3" fmla="*/ 0 h 10"/>
                    <a:gd name="T4" fmla="*/ 23 w 48"/>
                    <a:gd name="T5" fmla="*/ 9 h 10"/>
                    <a:gd name="T6" fmla="*/ 38 w 48"/>
                    <a:gd name="T7" fmla="*/ 0 h 10"/>
                    <a:gd name="T8" fmla="*/ 48 w 48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8" h="10">
                      <a:moveTo>
                        <a:pt x="0" y="10"/>
                      </a:moveTo>
                      <a:cubicBezTo>
                        <a:pt x="2" y="8"/>
                        <a:pt x="7" y="0"/>
                        <a:pt x="11" y="0"/>
                      </a:cubicBezTo>
                      <a:cubicBezTo>
                        <a:pt x="15" y="0"/>
                        <a:pt x="19" y="9"/>
                        <a:pt x="23" y="9"/>
                      </a:cubicBezTo>
                      <a:cubicBezTo>
                        <a:pt x="27" y="9"/>
                        <a:pt x="34" y="0"/>
                        <a:pt x="38" y="0"/>
                      </a:cubicBezTo>
                      <a:cubicBezTo>
                        <a:pt x="42" y="0"/>
                        <a:pt x="46" y="8"/>
                        <a:pt x="48" y="10"/>
                      </a:cubicBezTo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272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232" name="Freeform 136"/>
                <p:cNvSpPr>
                  <a:spLocks/>
                </p:cNvSpPr>
                <p:nvPr/>
              </p:nvSpPr>
              <p:spPr bwMode="auto">
                <a:xfrm>
                  <a:off x="1906" y="1711"/>
                  <a:ext cx="61" cy="26"/>
                </a:xfrm>
                <a:custGeom>
                  <a:avLst/>
                  <a:gdLst>
                    <a:gd name="T0" fmla="*/ 63 w 63"/>
                    <a:gd name="T1" fmla="*/ 16 h 28"/>
                    <a:gd name="T2" fmla="*/ 33 w 63"/>
                    <a:gd name="T3" fmla="*/ 4 h 28"/>
                    <a:gd name="T4" fmla="*/ 24 w 63"/>
                    <a:gd name="T5" fmla="*/ 4 h 28"/>
                    <a:gd name="T6" fmla="*/ 0 w 63"/>
                    <a:gd name="T7" fmla="*/ 28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28">
                      <a:moveTo>
                        <a:pt x="63" y="16"/>
                      </a:moveTo>
                      <a:cubicBezTo>
                        <a:pt x="58" y="14"/>
                        <a:pt x="39" y="6"/>
                        <a:pt x="33" y="4"/>
                      </a:cubicBezTo>
                      <a:cubicBezTo>
                        <a:pt x="27" y="2"/>
                        <a:pt x="29" y="0"/>
                        <a:pt x="24" y="4"/>
                      </a:cubicBezTo>
                      <a:cubicBezTo>
                        <a:pt x="19" y="8"/>
                        <a:pt x="5" y="23"/>
                        <a:pt x="0" y="28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272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233" name="Freeform 137"/>
                <p:cNvSpPr>
                  <a:spLocks/>
                </p:cNvSpPr>
                <p:nvPr/>
              </p:nvSpPr>
              <p:spPr bwMode="auto">
                <a:xfrm>
                  <a:off x="1926" y="1740"/>
                  <a:ext cx="26" cy="26"/>
                </a:xfrm>
                <a:custGeom>
                  <a:avLst/>
                  <a:gdLst>
                    <a:gd name="T0" fmla="*/ 27 w 27"/>
                    <a:gd name="T1" fmla="*/ 12 h 27"/>
                    <a:gd name="T2" fmla="*/ 12 w 27"/>
                    <a:gd name="T3" fmla="*/ 0 h 27"/>
                    <a:gd name="T4" fmla="*/ 0 w 27"/>
                    <a:gd name="T5" fmla="*/ 15 h 27"/>
                    <a:gd name="T6" fmla="*/ 15 w 27"/>
                    <a:gd name="T7" fmla="*/ 27 h 27"/>
                    <a:gd name="T8" fmla="*/ 27 w 27"/>
                    <a:gd name="T9" fmla="*/ 12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27">
                      <a:moveTo>
                        <a:pt x="27" y="12"/>
                      </a:moveTo>
                      <a:cubicBezTo>
                        <a:pt x="27" y="8"/>
                        <a:pt x="16" y="0"/>
                        <a:pt x="12" y="0"/>
                      </a:cubicBezTo>
                      <a:cubicBezTo>
                        <a:pt x="8" y="0"/>
                        <a:pt x="0" y="11"/>
                        <a:pt x="0" y="15"/>
                      </a:cubicBezTo>
                      <a:cubicBezTo>
                        <a:pt x="0" y="19"/>
                        <a:pt x="11" y="27"/>
                        <a:pt x="15" y="27"/>
                      </a:cubicBezTo>
                      <a:cubicBezTo>
                        <a:pt x="19" y="27"/>
                        <a:pt x="27" y="16"/>
                        <a:pt x="27" y="12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317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272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234" name="Freeform 138"/>
                <p:cNvSpPr>
                  <a:spLocks/>
                </p:cNvSpPr>
                <p:nvPr/>
              </p:nvSpPr>
              <p:spPr bwMode="auto">
                <a:xfrm>
                  <a:off x="1905" y="1719"/>
                  <a:ext cx="62" cy="35"/>
                </a:xfrm>
                <a:custGeom>
                  <a:avLst/>
                  <a:gdLst>
                    <a:gd name="T0" fmla="*/ 4 w 64"/>
                    <a:gd name="T1" fmla="*/ 31 h 36"/>
                    <a:gd name="T2" fmla="*/ 4 w 64"/>
                    <a:gd name="T3" fmla="*/ 22 h 36"/>
                    <a:gd name="T4" fmla="*/ 31 w 64"/>
                    <a:gd name="T5" fmla="*/ 1 h 36"/>
                    <a:gd name="T6" fmla="*/ 61 w 64"/>
                    <a:gd name="T7" fmla="*/ 13 h 36"/>
                    <a:gd name="T8" fmla="*/ 52 w 64"/>
                    <a:gd name="T9" fmla="*/ 31 h 36"/>
                    <a:gd name="T10" fmla="*/ 34 w 64"/>
                    <a:gd name="T11" fmla="*/ 19 h 36"/>
                    <a:gd name="T12" fmla="*/ 13 w 64"/>
                    <a:gd name="T13" fmla="*/ 34 h 36"/>
                    <a:gd name="T14" fmla="*/ 4 w 64"/>
                    <a:gd name="T15" fmla="*/ 31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4" h="36">
                      <a:moveTo>
                        <a:pt x="4" y="31"/>
                      </a:moveTo>
                      <a:cubicBezTo>
                        <a:pt x="3" y="29"/>
                        <a:pt x="0" y="27"/>
                        <a:pt x="4" y="22"/>
                      </a:cubicBezTo>
                      <a:cubicBezTo>
                        <a:pt x="8" y="17"/>
                        <a:pt x="22" y="2"/>
                        <a:pt x="31" y="1"/>
                      </a:cubicBezTo>
                      <a:cubicBezTo>
                        <a:pt x="40" y="0"/>
                        <a:pt x="58" y="8"/>
                        <a:pt x="61" y="13"/>
                      </a:cubicBezTo>
                      <a:cubicBezTo>
                        <a:pt x="64" y="18"/>
                        <a:pt x="56" y="30"/>
                        <a:pt x="52" y="31"/>
                      </a:cubicBezTo>
                      <a:cubicBezTo>
                        <a:pt x="48" y="32"/>
                        <a:pt x="40" y="19"/>
                        <a:pt x="34" y="19"/>
                      </a:cubicBezTo>
                      <a:cubicBezTo>
                        <a:pt x="28" y="19"/>
                        <a:pt x="18" y="32"/>
                        <a:pt x="13" y="34"/>
                      </a:cubicBezTo>
                      <a:cubicBezTo>
                        <a:pt x="8" y="36"/>
                        <a:pt x="4" y="34"/>
                        <a:pt x="4" y="3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3175" cmpd="sng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272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235" name="Freeform 139"/>
                <p:cNvSpPr>
                  <a:spLocks/>
                </p:cNvSpPr>
                <p:nvPr/>
              </p:nvSpPr>
              <p:spPr bwMode="auto">
                <a:xfrm flipH="1">
                  <a:off x="2005" y="1707"/>
                  <a:ext cx="61" cy="27"/>
                </a:xfrm>
                <a:custGeom>
                  <a:avLst/>
                  <a:gdLst>
                    <a:gd name="T0" fmla="*/ 63 w 63"/>
                    <a:gd name="T1" fmla="*/ 16 h 28"/>
                    <a:gd name="T2" fmla="*/ 33 w 63"/>
                    <a:gd name="T3" fmla="*/ 4 h 28"/>
                    <a:gd name="T4" fmla="*/ 24 w 63"/>
                    <a:gd name="T5" fmla="*/ 4 h 28"/>
                    <a:gd name="T6" fmla="*/ 0 w 63"/>
                    <a:gd name="T7" fmla="*/ 28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28">
                      <a:moveTo>
                        <a:pt x="63" y="16"/>
                      </a:moveTo>
                      <a:cubicBezTo>
                        <a:pt x="58" y="14"/>
                        <a:pt x="39" y="6"/>
                        <a:pt x="33" y="4"/>
                      </a:cubicBezTo>
                      <a:cubicBezTo>
                        <a:pt x="27" y="2"/>
                        <a:pt x="29" y="0"/>
                        <a:pt x="24" y="4"/>
                      </a:cubicBezTo>
                      <a:cubicBezTo>
                        <a:pt x="19" y="8"/>
                        <a:pt x="5" y="23"/>
                        <a:pt x="0" y="28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272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236" name="Freeform 140"/>
                <p:cNvSpPr>
                  <a:spLocks/>
                </p:cNvSpPr>
                <p:nvPr/>
              </p:nvSpPr>
              <p:spPr bwMode="auto">
                <a:xfrm flipH="1">
                  <a:off x="2020" y="1736"/>
                  <a:ext cx="26" cy="26"/>
                </a:xfrm>
                <a:custGeom>
                  <a:avLst/>
                  <a:gdLst>
                    <a:gd name="T0" fmla="*/ 27 w 27"/>
                    <a:gd name="T1" fmla="*/ 12 h 27"/>
                    <a:gd name="T2" fmla="*/ 12 w 27"/>
                    <a:gd name="T3" fmla="*/ 0 h 27"/>
                    <a:gd name="T4" fmla="*/ 0 w 27"/>
                    <a:gd name="T5" fmla="*/ 15 h 27"/>
                    <a:gd name="T6" fmla="*/ 15 w 27"/>
                    <a:gd name="T7" fmla="*/ 27 h 27"/>
                    <a:gd name="T8" fmla="*/ 27 w 27"/>
                    <a:gd name="T9" fmla="*/ 12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27">
                      <a:moveTo>
                        <a:pt x="27" y="12"/>
                      </a:moveTo>
                      <a:cubicBezTo>
                        <a:pt x="27" y="8"/>
                        <a:pt x="16" y="0"/>
                        <a:pt x="12" y="0"/>
                      </a:cubicBezTo>
                      <a:cubicBezTo>
                        <a:pt x="8" y="0"/>
                        <a:pt x="0" y="11"/>
                        <a:pt x="0" y="15"/>
                      </a:cubicBezTo>
                      <a:cubicBezTo>
                        <a:pt x="0" y="19"/>
                        <a:pt x="11" y="27"/>
                        <a:pt x="15" y="27"/>
                      </a:cubicBezTo>
                      <a:cubicBezTo>
                        <a:pt x="19" y="27"/>
                        <a:pt x="27" y="16"/>
                        <a:pt x="27" y="12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317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272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237" name="Freeform 141"/>
                <p:cNvSpPr>
                  <a:spLocks/>
                </p:cNvSpPr>
                <p:nvPr/>
              </p:nvSpPr>
              <p:spPr bwMode="auto">
                <a:xfrm flipH="1">
                  <a:off x="2005" y="1716"/>
                  <a:ext cx="62" cy="34"/>
                </a:xfrm>
                <a:custGeom>
                  <a:avLst/>
                  <a:gdLst>
                    <a:gd name="T0" fmla="*/ 4 w 64"/>
                    <a:gd name="T1" fmla="*/ 31 h 36"/>
                    <a:gd name="T2" fmla="*/ 4 w 64"/>
                    <a:gd name="T3" fmla="*/ 22 h 36"/>
                    <a:gd name="T4" fmla="*/ 31 w 64"/>
                    <a:gd name="T5" fmla="*/ 1 h 36"/>
                    <a:gd name="T6" fmla="*/ 61 w 64"/>
                    <a:gd name="T7" fmla="*/ 13 h 36"/>
                    <a:gd name="T8" fmla="*/ 52 w 64"/>
                    <a:gd name="T9" fmla="*/ 31 h 36"/>
                    <a:gd name="T10" fmla="*/ 34 w 64"/>
                    <a:gd name="T11" fmla="*/ 19 h 36"/>
                    <a:gd name="T12" fmla="*/ 13 w 64"/>
                    <a:gd name="T13" fmla="*/ 34 h 36"/>
                    <a:gd name="T14" fmla="*/ 4 w 64"/>
                    <a:gd name="T15" fmla="*/ 31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4" h="36">
                      <a:moveTo>
                        <a:pt x="4" y="31"/>
                      </a:moveTo>
                      <a:cubicBezTo>
                        <a:pt x="3" y="29"/>
                        <a:pt x="0" y="27"/>
                        <a:pt x="4" y="22"/>
                      </a:cubicBezTo>
                      <a:cubicBezTo>
                        <a:pt x="8" y="17"/>
                        <a:pt x="22" y="2"/>
                        <a:pt x="31" y="1"/>
                      </a:cubicBezTo>
                      <a:cubicBezTo>
                        <a:pt x="40" y="0"/>
                        <a:pt x="58" y="8"/>
                        <a:pt x="61" y="13"/>
                      </a:cubicBezTo>
                      <a:cubicBezTo>
                        <a:pt x="64" y="18"/>
                        <a:pt x="56" y="30"/>
                        <a:pt x="52" y="31"/>
                      </a:cubicBezTo>
                      <a:cubicBezTo>
                        <a:pt x="48" y="32"/>
                        <a:pt x="40" y="19"/>
                        <a:pt x="34" y="19"/>
                      </a:cubicBezTo>
                      <a:cubicBezTo>
                        <a:pt x="28" y="19"/>
                        <a:pt x="18" y="32"/>
                        <a:pt x="13" y="34"/>
                      </a:cubicBezTo>
                      <a:cubicBezTo>
                        <a:pt x="8" y="36"/>
                        <a:pt x="4" y="34"/>
                        <a:pt x="4" y="3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3175" cmpd="sng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272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238" name="Freeform 142"/>
                <p:cNvSpPr>
                  <a:spLocks/>
                </p:cNvSpPr>
                <p:nvPr/>
              </p:nvSpPr>
              <p:spPr bwMode="auto">
                <a:xfrm>
                  <a:off x="1986" y="1681"/>
                  <a:ext cx="99" cy="102"/>
                </a:xfrm>
                <a:custGeom>
                  <a:avLst/>
                  <a:gdLst>
                    <a:gd name="T0" fmla="*/ 4 w 102"/>
                    <a:gd name="T1" fmla="*/ 35 h 107"/>
                    <a:gd name="T2" fmla="*/ 37 w 102"/>
                    <a:gd name="T3" fmla="*/ 5 h 107"/>
                    <a:gd name="T4" fmla="*/ 67 w 102"/>
                    <a:gd name="T5" fmla="*/ 5 h 107"/>
                    <a:gd name="T6" fmla="*/ 97 w 102"/>
                    <a:gd name="T7" fmla="*/ 35 h 107"/>
                    <a:gd name="T8" fmla="*/ 97 w 102"/>
                    <a:gd name="T9" fmla="*/ 68 h 107"/>
                    <a:gd name="T10" fmla="*/ 70 w 102"/>
                    <a:gd name="T11" fmla="*/ 101 h 107"/>
                    <a:gd name="T12" fmla="*/ 40 w 102"/>
                    <a:gd name="T13" fmla="*/ 104 h 107"/>
                    <a:gd name="T14" fmla="*/ 13 w 102"/>
                    <a:gd name="T15" fmla="*/ 92 h 107"/>
                    <a:gd name="T16" fmla="*/ 1 w 102"/>
                    <a:gd name="T17" fmla="*/ 65 h 107"/>
                    <a:gd name="T18" fmla="*/ 4 w 102"/>
                    <a:gd name="T19" fmla="*/ 35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2" h="107">
                      <a:moveTo>
                        <a:pt x="4" y="35"/>
                      </a:moveTo>
                      <a:cubicBezTo>
                        <a:pt x="9" y="25"/>
                        <a:pt x="27" y="10"/>
                        <a:pt x="37" y="5"/>
                      </a:cubicBezTo>
                      <a:cubicBezTo>
                        <a:pt x="47" y="0"/>
                        <a:pt x="57" y="0"/>
                        <a:pt x="67" y="5"/>
                      </a:cubicBezTo>
                      <a:cubicBezTo>
                        <a:pt x="77" y="10"/>
                        <a:pt x="92" y="25"/>
                        <a:pt x="97" y="35"/>
                      </a:cubicBezTo>
                      <a:cubicBezTo>
                        <a:pt x="102" y="45"/>
                        <a:pt x="101" y="57"/>
                        <a:pt x="97" y="68"/>
                      </a:cubicBezTo>
                      <a:cubicBezTo>
                        <a:pt x="93" y="79"/>
                        <a:pt x="79" y="95"/>
                        <a:pt x="70" y="101"/>
                      </a:cubicBezTo>
                      <a:cubicBezTo>
                        <a:pt x="61" y="107"/>
                        <a:pt x="49" y="105"/>
                        <a:pt x="40" y="104"/>
                      </a:cubicBezTo>
                      <a:cubicBezTo>
                        <a:pt x="31" y="103"/>
                        <a:pt x="19" y="98"/>
                        <a:pt x="13" y="92"/>
                      </a:cubicBezTo>
                      <a:cubicBezTo>
                        <a:pt x="7" y="86"/>
                        <a:pt x="2" y="74"/>
                        <a:pt x="1" y="65"/>
                      </a:cubicBezTo>
                      <a:cubicBezTo>
                        <a:pt x="0" y="56"/>
                        <a:pt x="4" y="41"/>
                        <a:pt x="4" y="35"/>
                      </a:cubicBez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272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239" name="Freeform 143"/>
                <p:cNvSpPr>
                  <a:spLocks/>
                </p:cNvSpPr>
                <p:nvPr/>
              </p:nvSpPr>
              <p:spPr bwMode="auto">
                <a:xfrm>
                  <a:off x="1883" y="1687"/>
                  <a:ext cx="101" cy="99"/>
                </a:xfrm>
                <a:custGeom>
                  <a:avLst/>
                  <a:gdLst>
                    <a:gd name="T0" fmla="*/ 2 w 104"/>
                    <a:gd name="T1" fmla="*/ 32 h 104"/>
                    <a:gd name="T2" fmla="*/ 29 w 104"/>
                    <a:gd name="T3" fmla="*/ 8 h 104"/>
                    <a:gd name="T4" fmla="*/ 74 w 104"/>
                    <a:gd name="T5" fmla="*/ 5 h 104"/>
                    <a:gd name="T6" fmla="*/ 101 w 104"/>
                    <a:gd name="T7" fmla="*/ 38 h 104"/>
                    <a:gd name="T8" fmla="*/ 95 w 104"/>
                    <a:gd name="T9" fmla="*/ 74 h 104"/>
                    <a:gd name="T10" fmla="*/ 74 w 104"/>
                    <a:gd name="T11" fmla="*/ 98 h 104"/>
                    <a:gd name="T12" fmla="*/ 62 w 104"/>
                    <a:gd name="T13" fmla="*/ 98 h 104"/>
                    <a:gd name="T14" fmla="*/ 32 w 104"/>
                    <a:gd name="T15" fmla="*/ 101 h 104"/>
                    <a:gd name="T16" fmla="*/ 8 w 104"/>
                    <a:gd name="T17" fmla="*/ 80 h 104"/>
                    <a:gd name="T18" fmla="*/ 5 w 104"/>
                    <a:gd name="T19" fmla="*/ 62 h 104"/>
                    <a:gd name="T20" fmla="*/ 2 w 104"/>
                    <a:gd name="T21" fmla="*/ 32 h 1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04" h="104">
                      <a:moveTo>
                        <a:pt x="2" y="32"/>
                      </a:moveTo>
                      <a:cubicBezTo>
                        <a:pt x="6" y="23"/>
                        <a:pt x="17" y="12"/>
                        <a:pt x="29" y="8"/>
                      </a:cubicBezTo>
                      <a:cubicBezTo>
                        <a:pt x="41" y="4"/>
                        <a:pt x="62" y="0"/>
                        <a:pt x="74" y="5"/>
                      </a:cubicBezTo>
                      <a:cubicBezTo>
                        <a:pt x="86" y="10"/>
                        <a:pt x="98" y="27"/>
                        <a:pt x="101" y="38"/>
                      </a:cubicBezTo>
                      <a:cubicBezTo>
                        <a:pt x="104" y="49"/>
                        <a:pt x="99" y="64"/>
                        <a:pt x="95" y="74"/>
                      </a:cubicBezTo>
                      <a:cubicBezTo>
                        <a:pt x="91" y="84"/>
                        <a:pt x="79" y="94"/>
                        <a:pt x="74" y="98"/>
                      </a:cubicBezTo>
                      <a:cubicBezTo>
                        <a:pt x="69" y="102"/>
                        <a:pt x="69" y="97"/>
                        <a:pt x="62" y="98"/>
                      </a:cubicBezTo>
                      <a:cubicBezTo>
                        <a:pt x="55" y="99"/>
                        <a:pt x="41" y="104"/>
                        <a:pt x="32" y="101"/>
                      </a:cubicBezTo>
                      <a:cubicBezTo>
                        <a:pt x="23" y="98"/>
                        <a:pt x="12" y="87"/>
                        <a:pt x="8" y="80"/>
                      </a:cubicBezTo>
                      <a:cubicBezTo>
                        <a:pt x="4" y="73"/>
                        <a:pt x="6" y="70"/>
                        <a:pt x="5" y="62"/>
                      </a:cubicBezTo>
                      <a:cubicBezTo>
                        <a:pt x="4" y="54"/>
                        <a:pt x="0" y="40"/>
                        <a:pt x="2" y="32"/>
                      </a:cubicBez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272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240" name="Freeform 144"/>
                <p:cNvSpPr>
                  <a:spLocks/>
                </p:cNvSpPr>
                <p:nvPr/>
              </p:nvSpPr>
              <p:spPr bwMode="auto">
                <a:xfrm>
                  <a:off x="2031" y="1766"/>
                  <a:ext cx="67" cy="78"/>
                </a:xfrm>
                <a:custGeom>
                  <a:avLst/>
                  <a:gdLst>
                    <a:gd name="T0" fmla="*/ 60 w 70"/>
                    <a:gd name="T1" fmla="*/ 6 h 82"/>
                    <a:gd name="T2" fmla="*/ 63 w 70"/>
                    <a:gd name="T3" fmla="*/ 39 h 82"/>
                    <a:gd name="T4" fmla="*/ 43 w 70"/>
                    <a:gd name="T5" fmla="*/ 81 h 82"/>
                    <a:gd name="T6" fmla="*/ 3 w 70"/>
                    <a:gd name="T7" fmla="*/ 30 h 82"/>
                    <a:gd name="T8" fmla="*/ 60 w 70"/>
                    <a:gd name="T9" fmla="*/ 6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0" h="82">
                      <a:moveTo>
                        <a:pt x="60" y="6"/>
                      </a:moveTo>
                      <a:cubicBezTo>
                        <a:pt x="70" y="8"/>
                        <a:pt x="66" y="27"/>
                        <a:pt x="63" y="39"/>
                      </a:cubicBezTo>
                      <a:cubicBezTo>
                        <a:pt x="60" y="51"/>
                        <a:pt x="53" y="82"/>
                        <a:pt x="43" y="81"/>
                      </a:cubicBezTo>
                      <a:cubicBezTo>
                        <a:pt x="33" y="80"/>
                        <a:pt x="0" y="42"/>
                        <a:pt x="3" y="30"/>
                      </a:cubicBezTo>
                      <a:cubicBezTo>
                        <a:pt x="6" y="18"/>
                        <a:pt x="50" y="0"/>
                        <a:pt x="60" y="6"/>
                      </a:cubicBezTo>
                      <a:close/>
                    </a:path>
                  </a:pathLst>
                </a:custGeom>
                <a:solidFill>
                  <a:srgbClr val="FDA1F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3175" cmpd="sng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272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241" name="Freeform 145"/>
                <p:cNvSpPr>
                  <a:spLocks/>
                </p:cNvSpPr>
                <p:nvPr/>
              </p:nvSpPr>
              <p:spPr bwMode="auto">
                <a:xfrm>
                  <a:off x="1866" y="1795"/>
                  <a:ext cx="71" cy="49"/>
                </a:xfrm>
                <a:custGeom>
                  <a:avLst/>
                  <a:gdLst>
                    <a:gd name="T0" fmla="*/ 10 w 73"/>
                    <a:gd name="T1" fmla="*/ 0 h 52"/>
                    <a:gd name="T2" fmla="*/ 7 w 73"/>
                    <a:gd name="T3" fmla="*/ 33 h 52"/>
                    <a:gd name="T4" fmla="*/ 28 w 73"/>
                    <a:gd name="T5" fmla="*/ 51 h 52"/>
                    <a:gd name="T6" fmla="*/ 70 w 73"/>
                    <a:gd name="T7" fmla="*/ 27 h 52"/>
                    <a:gd name="T8" fmla="*/ 10 w 73"/>
                    <a:gd name="T9" fmla="*/ 0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3" h="52">
                      <a:moveTo>
                        <a:pt x="10" y="0"/>
                      </a:moveTo>
                      <a:cubicBezTo>
                        <a:pt x="0" y="1"/>
                        <a:pt x="4" y="25"/>
                        <a:pt x="7" y="33"/>
                      </a:cubicBezTo>
                      <a:cubicBezTo>
                        <a:pt x="10" y="41"/>
                        <a:pt x="18" y="52"/>
                        <a:pt x="28" y="51"/>
                      </a:cubicBezTo>
                      <a:cubicBezTo>
                        <a:pt x="38" y="50"/>
                        <a:pt x="73" y="35"/>
                        <a:pt x="70" y="27"/>
                      </a:cubicBezTo>
                      <a:cubicBezTo>
                        <a:pt x="67" y="19"/>
                        <a:pt x="23" y="0"/>
                        <a:pt x="10" y="0"/>
                      </a:cubicBezTo>
                      <a:close/>
                    </a:path>
                  </a:pathLst>
                </a:custGeom>
                <a:solidFill>
                  <a:srgbClr val="FDA1F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3175" cmpd="sng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07272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ru-RU" smtClean="0">
                    <a:solidFill>
                      <a:srgbClr val="000000"/>
                    </a:solidFill>
                  </a:endParaRPr>
                </a:p>
              </p:txBody>
            </p:sp>
          </p:grpSp>
        </p:grpSp>
        <p:sp>
          <p:nvSpPr>
            <p:cNvPr id="4242" name="Freeform 146"/>
            <p:cNvSpPr>
              <a:spLocks/>
            </p:cNvSpPr>
            <p:nvPr/>
          </p:nvSpPr>
          <p:spPr bwMode="auto">
            <a:xfrm>
              <a:off x="1050" y="345"/>
              <a:ext cx="42" cy="17"/>
            </a:xfrm>
            <a:custGeom>
              <a:avLst/>
              <a:gdLst>
                <a:gd name="T0" fmla="*/ 0 w 42"/>
                <a:gd name="T1" fmla="*/ 9 h 17"/>
                <a:gd name="T2" fmla="*/ 6 w 42"/>
                <a:gd name="T3" fmla="*/ 15 h 17"/>
                <a:gd name="T4" fmla="*/ 21 w 42"/>
                <a:gd name="T5" fmla="*/ 0 h 17"/>
                <a:gd name="T6" fmla="*/ 36 w 42"/>
                <a:gd name="T7" fmla="*/ 15 h 17"/>
                <a:gd name="T8" fmla="*/ 42 w 42"/>
                <a:gd name="T9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7">
                  <a:moveTo>
                    <a:pt x="0" y="9"/>
                  </a:moveTo>
                  <a:cubicBezTo>
                    <a:pt x="1" y="9"/>
                    <a:pt x="3" y="16"/>
                    <a:pt x="6" y="15"/>
                  </a:cubicBezTo>
                  <a:cubicBezTo>
                    <a:pt x="9" y="14"/>
                    <a:pt x="16" y="0"/>
                    <a:pt x="21" y="0"/>
                  </a:cubicBezTo>
                  <a:cubicBezTo>
                    <a:pt x="26" y="0"/>
                    <a:pt x="33" y="13"/>
                    <a:pt x="36" y="15"/>
                  </a:cubicBezTo>
                  <a:cubicBezTo>
                    <a:pt x="39" y="17"/>
                    <a:pt x="41" y="13"/>
                    <a:pt x="42" y="1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407272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ru-RU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4243" name="Group 147"/>
          <p:cNvGrpSpPr>
            <a:grpSpLocks/>
          </p:cNvGrpSpPr>
          <p:nvPr/>
        </p:nvGrpSpPr>
        <p:grpSpPr bwMode="auto">
          <a:xfrm>
            <a:off x="5617440" y="881372"/>
            <a:ext cx="829440" cy="1520800"/>
            <a:chOff x="288" y="2928"/>
            <a:chExt cx="576" cy="1056"/>
          </a:xfrm>
        </p:grpSpPr>
        <p:grpSp>
          <p:nvGrpSpPr>
            <p:cNvPr id="4244" name="Group 148"/>
            <p:cNvGrpSpPr>
              <a:grpSpLocks/>
            </p:cNvGrpSpPr>
            <p:nvPr/>
          </p:nvGrpSpPr>
          <p:grpSpPr bwMode="auto">
            <a:xfrm>
              <a:off x="288" y="2928"/>
              <a:ext cx="576" cy="1056"/>
              <a:chOff x="288" y="2928"/>
              <a:chExt cx="576" cy="1056"/>
            </a:xfrm>
          </p:grpSpPr>
          <p:sp>
            <p:nvSpPr>
              <p:cNvPr id="4245" name="Freeform 149"/>
              <p:cNvSpPr>
                <a:spLocks/>
              </p:cNvSpPr>
              <p:nvPr/>
            </p:nvSpPr>
            <p:spPr bwMode="auto">
              <a:xfrm>
                <a:off x="586" y="3714"/>
                <a:ext cx="1" cy="238"/>
              </a:xfrm>
              <a:custGeom>
                <a:avLst/>
                <a:gdLst>
                  <a:gd name="T0" fmla="*/ 0 w 1"/>
                  <a:gd name="T1" fmla="*/ 0 h 256"/>
                  <a:gd name="T2" fmla="*/ 0 w 1"/>
                  <a:gd name="T3" fmla="*/ 256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0"/>
                    </a:moveTo>
                    <a:lnTo>
                      <a:pt x="0" y="256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46" name="Freeform 150"/>
              <p:cNvSpPr>
                <a:spLocks/>
              </p:cNvSpPr>
              <p:nvPr/>
            </p:nvSpPr>
            <p:spPr bwMode="auto">
              <a:xfrm>
                <a:off x="379" y="3568"/>
                <a:ext cx="416" cy="394"/>
              </a:xfrm>
              <a:custGeom>
                <a:avLst/>
                <a:gdLst>
                  <a:gd name="T0" fmla="*/ 79 w 468"/>
                  <a:gd name="T1" fmla="*/ 8 h 423"/>
                  <a:gd name="T2" fmla="*/ 313 w 468"/>
                  <a:gd name="T3" fmla="*/ 8 h 423"/>
                  <a:gd name="T4" fmla="*/ 367 w 468"/>
                  <a:gd name="T5" fmla="*/ 8 h 423"/>
                  <a:gd name="T6" fmla="*/ 385 w 468"/>
                  <a:gd name="T7" fmla="*/ 28 h 423"/>
                  <a:gd name="T8" fmla="*/ 417 w 468"/>
                  <a:gd name="T9" fmla="*/ 84 h 423"/>
                  <a:gd name="T10" fmla="*/ 433 w 468"/>
                  <a:gd name="T11" fmla="*/ 132 h 423"/>
                  <a:gd name="T12" fmla="*/ 463 w 468"/>
                  <a:gd name="T13" fmla="*/ 200 h 423"/>
                  <a:gd name="T14" fmla="*/ 463 w 468"/>
                  <a:gd name="T15" fmla="*/ 296 h 423"/>
                  <a:gd name="T16" fmla="*/ 437 w 468"/>
                  <a:gd name="T17" fmla="*/ 348 h 423"/>
                  <a:gd name="T18" fmla="*/ 429 w 468"/>
                  <a:gd name="T19" fmla="*/ 404 h 423"/>
                  <a:gd name="T20" fmla="*/ 425 w 468"/>
                  <a:gd name="T21" fmla="*/ 420 h 423"/>
                  <a:gd name="T22" fmla="*/ 393 w 468"/>
                  <a:gd name="T23" fmla="*/ 388 h 423"/>
                  <a:gd name="T24" fmla="*/ 369 w 468"/>
                  <a:gd name="T25" fmla="*/ 372 h 423"/>
                  <a:gd name="T26" fmla="*/ 317 w 468"/>
                  <a:gd name="T27" fmla="*/ 360 h 423"/>
                  <a:gd name="T28" fmla="*/ 273 w 468"/>
                  <a:gd name="T29" fmla="*/ 380 h 423"/>
                  <a:gd name="T30" fmla="*/ 237 w 468"/>
                  <a:gd name="T31" fmla="*/ 408 h 423"/>
                  <a:gd name="T32" fmla="*/ 223 w 468"/>
                  <a:gd name="T33" fmla="*/ 392 h 423"/>
                  <a:gd name="T34" fmla="*/ 165 w 468"/>
                  <a:gd name="T35" fmla="*/ 368 h 423"/>
                  <a:gd name="T36" fmla="*/ 105 w 468"/>
                  <a:gd name="T37" fmla="*/ 368 h 423"/>
                  <a:gd name="T38" fmla="*/ 73 w 468"/>
                  <a:gd name="T39" fmla="*/ 400 h 423"/>
                  <a:gd name="T40" fmla="*/ 49 w 468"/>
                  <a:gd name="T41" fmla="*/ 412 h 423"/>
                  <a:gd name="T42" fmla="*/ 31 w 468"/>
                  <a:gd name="T43" fmla="*/ 392 h 423"/>
                  <a:gd name="T44" fmla="*/ 13 w 468"/>
                  <a:gd name="T45" fmla="*/ 340 h 423"/>
                  <a:gd name="T46" fmla="*/ 1 w 468"/>
                  <a:gd name="T47" fmla="*/ 272 h 423"/>
                  <a:gd name="T48" fmla="*/ 5 w 468"/>
                  <a:gd name="T49" fmla="*/ 212 h 423"/>
                  <a:gd name="T50" fmla="*/ 31 w 468"/>
                  <a:gd name="T51" fmla="*/ 152 h 423"/>
                  <a:gd name="T52" fmla="*/ 57 w 468"/>
                  <a:gd name="T53" fmla="*/ 100 h 423"/>
                  <a:gd name="T54" fmla="*/ 79 w 468"/>
                  <a:gd name="T55" fmla="*/ 8 h 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68" h="423">
                    <a:moveTo>
                      <a:pt x="79" y="8"/>
                    </a:moveTo>
                    <a:cubicBezTo>
                      <a:pt x="118" y="0"/>
                      <a:pt x="265" y="8"/>
                      <a:pt x="313" y="8"/>
                    </a:cubicBezTo>
                    <a:cubicBezTo>
                      <a:pt x="361" y="8"/>
                      <a:pt x="355" y="5"/>
                      <a:pt x="367" y="8"/>
                    </a:cubicBezTo>
                    <a:cubicBezTo>
                      <a:pt x="379" y="11"/>
                      <a:pt x="377" y="15"/>
                      <a:pt x="385" y="28"/>
                    </a:cubicBezTo>
                    <a:cubicBezTo>
                      <a:pt x="393" y="41"/>
                      <a:pt x="409" y="67"/>
                      <a:pt x="417" y="84"/>
                    </a:cubicBezTo>
                    <a:cubicBezTo>
                      <a:pt x="425" y="101"/>
                      <a:pt x="425" y="113"/>
                      <a:pt x="433" y="132"/>
                    </a:cubicBezTo>
                    <a:cubicBezTo>
                      <a:pt x="441" y="151"/>
                      <a:pt x="458" y="173"/>
                      <a:pt x="463" y="200"/>
                    </a:cubicBezTo>
                    <a:cubicBezTo>
                      <a:pt x="468" y="227"/>
                      <a:pt x="467" y="271"/>
                      <a:pt x="463" y="296"/>
                    </a:cubicBezTo>
                    <a:cubicBezTo>
                      <a:pt x="459" y="321"/>
                      <a:pt x="443" y="330"/>
                      <a:pt x="437" y="348"/>
                    </a:cubicBezTo>
                    <a:cubicBezTo>
                      <a:pt x="431" y="366"/>
                      <a:pt x="431" y="392"/>
                      <a:pt x="429" y="404"/>
                    </a:cubicBezTo>
                    <a:cubicBezTo>
                      <a:pt x="427" y="416"/>
                      <a:pt x="431" y="423"/>
                      <a:pt x="425" y="420"/>
                    </a:cubicBezTo>
                    <a:cubicBezTo>
                      <a:pt x="419" y="417"/>
                      <a:pt x="402" y="396"/>
                      <a:pt x="393" y="388"/>
                    </a:cubicBezTo>
                    <a:cubicBezTo>
                      <a:pt x="384" y="380"/>
                      <a:pt x="382" y="377"/>
                      <a:pt x="369" y="372"/>
                    </a:cubicBezTo>
                    <a:cubicBezTo>
                      <a:pt x="356" y="367"/>
                      <a:pt x="333" y="359"/>
                      <a:pt x="317" y="360"/>
                    </a:cubicBezTo>
                    <a:cubicBezTo>
                      <a:pt x="301" y="361"/>
                      <a:pt x="286" y="372"/>
                      <a:pt x="273" y="380"/>
                    </a:cubicBezTo>
                    <a:cubicBezTo>
                      <a:pt x="260" y="388"/>
                      <a:pt x="245" y="406"/>
                      <a:pt x="237" y="408"/>
                    </a:cubicBezTo>
                    <a:cubicBezTo>
                      <a:pt x="229" y="410"/>
                      <a:pt x="235" y="399"/>
                      <a:pt x="223" y="392"/>
                    </a:cubicBezTo>
                    <a:cubicBezTo>
                      <a:pt x="211" y="385"/>
                      <a:pt x="185" y="372"/>
                      <a:pt x="165" y="368"/>
                    </a:cubicBezTo>
                    <a:cubicBezTo>
                      <a:pt x="145" y="364"/>
                      <a:pt x="120" y="363"/>
                      <a:pt x="105" y="368"/>
                    </a:cubicBezTo>
                    <a:cubicBezTo>
                      <a:pt x="90" y="373"/>
                      <a:pt x="82" y="393"/>
                      <a:pt x="73" y="400"/>
                    </a:cubicBezTo>
                    <a:cubicBezTo>
                      <a:pt x="64" y="407"/>
                      <a:pt x="56" y="413"/>
                      <a:pt x="49" y="412"/>
                    </a:cubicBezTo>
                    <a:cubicBezTo>
                      <a:pt x="42" y="411"/>
                      <a:pt x="37" y="404"/>
                      <a:pt x="31" y="392"/>
                    </a:cubicBezTo>
                    <a:cubicBezTo>
                      <a:pt x="25" y="380"/>
                      <a:pt x="18" y="360"/>
                      <a:pt x="13" y="340"/>
                    </a:cubicBezTo>
                    <a:cubicBezTo>
                      <a:pt x="8" y="320"/>
                      <a:pt x="2" y="293"/>
                      <a:pt x="1" y="272"/>
                    </a:cubicBezTo>
                    <a:cubicBezTo>
                      <a:pt x="0" y="251"/>
                      <a:pt x="0" y="232"/>
                      <a:pt x="5" y="212"/>
                    </a:cubicBezTo>
                    <a:cubicBezTo>
                      <a:pt x="10" y="192"/>
                      <a:pt x="22" y="171"/>
                      <a:pt x="31" y="152"/>
                    </a:cubicBezTo>
                    <a:cubicBezTo>
                      <a:pt x="40" y="133"/>
                      <a:pt x="49" y="124"/>
                      <a:pt x="57" y="100"/>
                    </a:cubicBezTo>
                    <a:cubicBezTo>
                      <a:pt x="65" y="76"/>
                      <a:pt x="75" y="27"/>
                      <a:pt x="79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77777"/>
                  </a:gs>
                  <a:gs pos="50000">
                    <a:srgbClr val="333333"/>
                  </a:gs>
                  <a:gs pos="100000">
                    <a:srgbClr val="777777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47" name="Freeform 151"/>
              <p:cNvSpPr>
                <a:spLocks/>
              </p:cNvSpPr>
              <p:nvPr/>
            </p:nvSpPr>
            <p:spPr bwMode="auto">
              <a:xfrm>
                <a:off x="577" y="3576"/>
                <a:ext cx="43" cy="134"/>
              </a:xfrm>
              <a:custGeom>
                <a:avLst/>
                <a:gdLst>
                  <a:gd name="T0" fmla="*/ 0 w 48"/>
                  <a:gd name="T1" fmla="*/ 0 h 144"/>
                  <a:gd name="T2" fmla="*/ 48 w 48"/>
                  <a:gd name="T3" fmla="*/ 0 h 144"/>
                  <a:gd name="T4" fmla="*/ 48 w 48"/>
                  <a:gd name="T5" fmla="*/ 144 h 144"/>
                  <a:gd name="T6" fmla="*/ 0 w 48"/>
                  <a:gd name="T7" fmla="*/ 144 h 144"/>
                  <a:gd name="T8" fmla="*/ 0 w 48"/>
                  <a:gd name="T9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144">
                    <a:moveTo>
                      <a:pt x="0" y="0"/>
                    </a:moveTo>
                    <a:lnTo>
                      <a:pt x="48" y="0"/>
                    </a:lnTo>
                    <a:lnTo>
                      <a:pt x="48" y="144"/>
                    </a:lnTo>
                    <a:lnTo>
                      <a:pt x="0" y="144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tx1"/>
                  </a:gs>
                  <a:gs pos="50000">
                    <a:srgbClr val="4D4D4D"/>
                  </a:gs>
                  <a:gs pos="100000">
                    <a:schemeClr val="tx1"/>
                  </a:gs>
                </a:gsLst>
                <a:lin ang="5400000" scaled="1"/>
              </a:gradFill>
              <a:ln w="31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48" name="Freeform 152"/>
              <p:cNvSpPr>
                <a:spLocks/>
              </p:cNvSpPr>
              <p:nvPr/>
            </p:nvSpPr>
            <p:spPr bwMode="auto">
              <a:xfrm>
                <a:off x="658" y="3571"/>
                <a:ext cx="113" cy="135"/>
              </a:xfrm>
              <a:custGeom>
                <a:avLst/>
                <a:gdLst>
                  <a:gd name="T0" fmla="*/ 127 w 128"/>
                  <a:gd name="T1" fmla="*/ 133 h 144"/>
                  <a:gd name="T2" fmla="*/ 128 w 128"/>
                  <a:gd name="T3" fmla="*/ 144 h 144"/>
                  <a:gd name="T4" fmla="*/ 0 w 128"/>
                  <a:gd name="T5" fmla="*/ 4 h 144"/>
                  <a:gd name="T6" fmla="*/ 60 w 128"/>
                  <a:gd name="T7" fmla="*/ 0 h 144"/>
                  <a:gd name="T8" fmla="*/ 127 w 128"/>
                  <a:gd name="T9" fmla="*/ 133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144">
                    <a:moveTo>
                      <a:pt x="127" y="133"/>
                    </a:moveTo>
                    <a:lnTo>
                      <a:pt x="128" y="144"/>
                    </a:lnTo>
                    <a:lnTo>
                      <a:pt x="0" y="4"/>
                    </a:lnTo>
                    <a:lnTo>
                      <a:pt x="60" y="0"/>
                    </a:lnTo>
                    <a:lnTo>
                      <a:pt x="127" y="133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tx1"/>
                  </a:gs>
                  <a:gs pos="50000">
                    <a:srgbClr val="4D4D4D"/>
                  </a:gs>
                  <a:gs pos="100000">
                    <a:schemeClr val="tx1"/>
                  </a:gs>
                </a:gsLst>
                <a:lin ang="5400000" scaled="1"/>
              </a:gradFill>
              <a:ln w="31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49" name="Freeform 153"/>
              <p:cNvSpPr>
                <a:spLocks/>
              </p:cNvSpPr>
              <p:nvPr/>
            </p:nvSpPr>
            <p:spPr bwMode="auto">
              <a:xfrm>
                <a:off x="411" y="3568"/>
                <a:ext cx="93" cy="142"/>
              </a:xfrm>
              <a:custGeom>
                <a:avLst/>
                <a:gdLst>
                  <a:gd name="T0" fmla="*/ 0 w 104"/>
                  <a:gd name="T1" fmla="*/ 152 h 152"/>
                  <a:gd name="T2" fmla="*/ 8 w 104"/>
                  <a:gd name="T3" fmla="*/ 136 h 152"/>
                  <a:gd name="T4" fmla="*/ 44 w 104"/>
                  <a:gd name="T5" fmla="*/ 0 h 152"/>
                  <a:gd name="T6" fmla="*/ 104 w 104"/>
                  <a:gd name="T7" fmla="*/ 8 h 152"/>
                  <a:gd name="T8" fmla="*/ 0 w 104"/>
                  <a:gd name="T9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" h="152">
                    <a:moveTo>
                      <a:pt x="0" y="152"/>
                    </a:moveTo>
                    <a:lnTo>
                      <a:pt x="8" y="136"/>
                    </a:lnTo>
                    <a:lnTo>
                      <a:pt x="44" y="0"/>
                    </a:lnTo>
                    <a:lnTo>
                      <a:pt x="104" y="8"/>
                    </a:lnTo>
                    <a:lnTo>
                      <a:pt x="0" y="152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tx1"/>
                  </a:gs>
                  <a:gs pos="50000">
                    <a:srgbClr val="4D4D4D"/>
                  </a:gs>
                  <a:gs pos="100000">
                    <a:schemeClr val="tx1"/>
                  </a:gs>
                </a:gsLst>
                <a:lin ang="5400000" scaled="1"/>
              </a:gradFill>
              <a:ln w="31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50" name="Freeform 154"/>
              <p:cNvSpPr>
                <a:spLocks/>
              </p:cNvSpPr>
              <p:nvPr/>
            </p:nvSpPr>
            <p:spPr bwMode="auto">
              <a:xfrm>
                <a:off x="443" y="3377"/>
                <a:ext cx="280" cy="202"/>
              </a:xfrm>
              <a:custGeom>
                <a:avLst/>
                <a:gdLst>
                  <a:gd name="T0" fmla="*/ 6 w 313"/>
                  <a:gd name="T1" fmla="*/ 212 h 215"/>
                  <a:gd name="T2" fmla="*/ 44 w 313"/>
                  <a:gd name="T3" fmla="*/ 208 h 215"/>
                  <a:gd name="T4" fmla="*/ 264 w 313"/>
                  <a:gd name="T5" fmla="*/ 204 h 215"/>
                  <a:gd name="T6" fmla="*/ 304 w 313"/>
                  <a:gd name="T7" fmla="*/ 204 h 215"/>
                  <a:gd name="T8" fmla="*/ 312 w 313"/>
                  <a:gd name="T9" fmla="*/ 152 h 215"/>
                  <a:gd name="T10" fmla="*/ 308 w 313"/>
                  <a:gd name="T11" fmla="*/ 92 h 215"/>
                  <a:gd name="T12" fmla="*/ 284 w 313"/>
                  <a:gd name="T13" fmla="*/ 40 h 215"/>
                  <a:gd name="T14" fmla="*/ 248 w 313"/>
                  <a:gd name="T15" fmla="*/ 20 h 215"/>
                  <a:gd name="T16" fmla="*/ 204 w 313"/>
                  <a:gd name="T17" fmla="*/ 4 h 215"/>
                  <a:gd name="T18" fmla="*/ 160 w 313"/>
                  <a:gd name="T19" fmla="*/ 44 h 215"/>
                  <a:gd name="T20" fmla="*/ 152 w 313"/>
                  <a:gd name="T21" fmla="*/ 44 h 215"/>
                  <a:gd name="T22" fmla="*/ 108 w 313"/>
                  <a:gd name="T23" fmla="*/ 8 h 215"/>
                  <a:gd name="T24" fmla="*/ 80 w 313"/>
                  <a:gd name="T25" fmla="*/ 16 h 215"/>
                  <a:gd name="T26" fmla="*/ 44 w 313"/>
                  <a:gd name="T27" fmla="*/ 48 h 215"/>
                  <a:gd name="T28" fmla="*/ 16 w 313"/>
                  <a:gd name="T29" fmla="*/ 84 h 215"/>
                  <a:gd name="T30" fmla="*/ 6 w 313"/>
                  <a:gd name="T31" fmla="*/ 116 h 215"/>
                  <a:gd name="T32" fmla="*/ 6 w 313"/>
                  <a:gd name="T33" fmla="*/ 164 h 215"/>
                  <a:gd name="T34" fmla="*/ 0 w 313"/>
                  <a:gd name="T35" fmla="*/ 192 h 215"/>
                  <a:gd name="T36" fmla="*/ 6 w 313"/>
                  <a:gd name="T37" fmla="*/ 212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13" h="215">
                    <a:moveTo>
                      <a:pt x="6" y="212"/>
                    </a:moveTo>
                    <a:cubicBezTo>
                      <a:pt x="13" y="215"/>
                      <a:pt x="1" y="209"/>
                      <a:pt x="44" y="208"/>
                    </a:cubicBezTo>
                    <a:cubicBezTo>
                      <a:pt x="87" y="207"/>
                      <a:pt x="221" y="205"/>
                      <a:pt x="264" y="204"/>
                    </a:cubicBezTo>
                    <a:cubicBezTo>
                      <a:pt x="307" y="203"/>
                      <a:pt x="296" y="213"/>
                      <a:pt x="304" y="204"/>
                    </a:cubicBezTo>
                    <a:cubicBezTo>
                      <a:pt x="312" y="195"/>
                      <a:pt x="311" y="171"/>
                      <a:pt x="312" y="152"/>
                    </a:cubicBezTo>
                    <a:cubicBezTo>
                      <a:pt x="313" y="133"/>
                      <a:pt x="313" y="111"/>
                      <a:pt x="308" y="92"/>
                    </a:cubicBezTo>
                    <a:cubicBezTo>
                      <a:pt x="303" y="73"/>
                      <a:pt x="294" y="52"/>
                      <a:pt x="284" y="40"/>
                    </a:cubicBezTo>
                    <a:cubicBezTo>
                      <a:pt x="274" y="28"/>
                      <a:pt x="261" y="26"/>
                      <a:pt x="248" y="20"/>
                    </a:cubicBezTo>
                    <a:cubicBezTo>
                      <a:pt x="235" y="14"/>
                      <a:pt x="219" y="0"/>
                      <a:pt x="204" y="4"/>
                    </a:cubicBezTo>
                    <a:cubicBezTo>
                      <a:pt x="189" y="8"/>
                      <a:pt x="169" y="37"/>
                      <a:pt x="160" y="44"/>
                    </a:cubicBezTo>
                    <a:cubicBezTo>
                      <a:pt x="151" y="51"/>
                      <a:pt x="161" y="50"/>
                      <a:pt x="152" y="44"/>
                    </a:cubicBezTo>
                    <a:cubicBezTo>
                      <a:pt x="143" y="38"/>
                      <a:pt x="120" y="13"/>
                      <a:pt x="108" y="8"/>
                    </a:cubicBezTo>
                    <a:cubicBezTo>
                      <a:pt x="96" y="3"/>
                      <a:pt x="91" y="9"/>
                      <a:pt x="80" y="16"/>
                    </a:cubicBezTo>
                    <a:cubicBezTo>
                      <a:pt x="69" y="23"/>
                      <a:pt x="55" y="37"/>
                      <a:pt x="44" y="48"/>
                    </a:cubicBezTo>
                    <a:cubicBezTo>
                      <a:pt x="33" y="59"/>
                      <a:pt x="22" y="73"/>
                      <a:pt x="16" y="84"/>
                    </a:cubicBezTo>
                    <a:cubicBezTo>
                      <a:pt x="10" y="95"/>
                      <a:pt x="8" y="103"/>
                      <a:pt x="6" y="116"/>
                    </a:cubicBezTo>
                    <a:cubicBezTo>
                      <a:pt x="4" y="129"/>
                      <a:pt x="7" y="151"/>
                      <a:pt x="6" y="164"/>
                    </a:cubicBezTo>
                    <a:cubicBezTo>
                      <a:pt x="5" y="177"/>
                      <a:pt x="0" y="184"/>
                      <a:pt x="0" y="192"/>
                    </a:cubicBezTo>
                    <a:cubicBezTo>
                      <a:pt x="0" y="200"/>
                      <a:pt x="2" y="209"/>
                      <a:pt x="6" y="212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51" name="Freeform 155"/>
              <p:cNvSpPr>
                <a:spLocks/>
              </p:cNvSpPr>
              <p:nvPr/>
            </p:nvSpPr>
            <p:spPr bwMode="auto">
              <a:xfrm>
                <a:off x="663" y="3375"/>
                <a:ext cx="176" cy="298"/>
              </a:xfrm>
              <a:custGeom>
                <a:avLst/>
                <a:gdLst>
                  <a:gd name="T0" fmla="*/ 0 w 198"/>
                  <a:gd name="T1" fmla="*/ 23 h 320"/>
                  <a:gd name="T2" fmla="*/ 74 w 198"/>
                  <a:gd name="T3" fmla="*/ 7 h 320"/>
                  <a:gd name="T4" fmla="*/ 154 w 198"/>
                  <a:gd name="T5" fmla="*/ 67 h 320"/>
                  <a:gd name="T6" fmla="*/ 166 w 198"/>
                  <a:gd name="T7" fmla="*/ 135 h 320"/>
                  <a:gd name="T8" fmla="*/ 170 w 198"/>
                  <a:gd name="T9" fmla="*/ 179 h 320"/>
                  <a:gd name="T10" fmla="*/ 178 w 198"/>
                  <a:gd name="T11" fmla="*/ 243 h 320"/>
                  <a:gd name="T12" fmla="*/ 192 w 198"/>
                  <a:gd name="T13" fmla="*/ 263 h 320"/>
                  <a:gd name="T14" fmla="*/ 144 w 198"/>
                  <a:gd name="T15" fmla="*/ 311 h 320"/>
                  <a:gd name="T16" fmla="*/ 118 w 198"/>
                  <a:gd name="T17" fmla="*/ 315 h 320"/>
                  <a:gd name="T18" fmla="*/ 98 w 198"/>
                  <a:gd name="T19" fmla="*/ 287 h 320"/>
                  <a:gd name="T20" fmla="*/ 58 w 198"/>
                  <a:gd name="T21" fmla="*/ 219 h 320"/>
                  <a:gd name="T22" fmla="*/ 66 w 198"/>
                  <a:gd name="T23" fmla="*/ 183 h 320"/>
                  <a:gd name="T24" fmla="*/ 66 w 198"/>
                  <a:gd name="T25" fmla="*/ 123 h 320"/>
                  <a:gd name="T26" fmla="*/ 48 w 198"/>
                  <a:gd name="T27" fmla="*/ 71 h 320"/>
                  <a:gd name="T28" fmla="*/ 34 w 198"/>
                  <a:gd name="T29" fmla="*/ 39 h 320"/>
                  <a:gd name="T30" fmla="*/ 0 w 198"/>
                  <a:gd name="T31" fmla="*/ 23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98" h="320">
                    <a:moveTo>
                      <a:pt x="0" y="23"/>
                    </a:moveTo>
                    <a:cubicBezTo>
                      <a:pt x="8" y="16"/>
                      <a:pt x="48" y="0"/>
                      <a:pt x="74" y="7"/>
                    </a:cubicBezTo>
                    <a:cubicBezTo>
                      <a:pt x="100" y="14"/>
                      <a:pt x="139" y="46"/>
                      <a:pt x="154" y="67"/>
                    </a:cubicBezTo>
                    <a:cubicBezTo>
                      <a:pt x="169" y="88"/>
                      <a:pt x="163" y="116"/>
                      <a:pt x="166" y="135"/>
                    </a:cubicBezTo>
                    <a:cubicBezTo>
                      <a:pt x="169" y="154"/>
                      <a:pt x="168" y="161"/>
                      <a:pt x="170" y="179"/>
                    </a:cubicBezTo>
                    <a:cubicBezTo>
                      <a:pt x="172" y="197"/>
                      <a:pt x="174" y="229"/>
                      <a:pt x="178" y="243"/>
                    </a:cubicBezTo>
                    <a:cubicBezTo>
                      <a:pt x="182" y="257"/>
                      <a:pt x="198" y="252"/>
                      <a:pt x="192" y="263"/>
                    </a:cubicBezTo>
                    <a:cubicBezTo>
                      <a:pt x="186" y="274"/>
                      <a:pt x="156" y="302"/>
                      <a:pt x="144" y="311"/>
                    </a:cubicBezTo>
                    <a:cubicBezTo>
                      <a:pt x="132" y="320"/>
                      <a:pt x="126" y="319"/>
                      <a:pt x="118" y="315"/>
                    </a:cubicBezTo>
                    <a:cubicBezTo>
                      <a:pt x="110" y="311"/>
                      <a:pt x="108" y="303"/>
                      <a:pt x="98" y="287"/>
                    </a:cubicBezTo>
                    <a:cubicBezTo>
                      <a:pt x="88" y="271"/>
                      <a:pt x="63" y="236"/>
                      <a:pt x="58" y="219"/>
                    </a:cubicBezTo>
                    <a:cubicBezTo>
                      <a:pt x="53" y="202"/>
                      <a:pt x="65" y="199"/>
                      <a:pt x="66" y="183"/>
                    </a:cubicBezTo>
                    <a:cubicBezTo>
                      <a:pt x="67" y="167"/>
                      <a:pt x="69" y="142"/>
                      <a:pt x="66" y="123"/>
                    </a:cubicBezTo>
                    <a:cubicBezTo>
                      <a:pt x="63" y="104"/>
                      <a:pt x="53" y="85"/>
                      <a:pt x="48" y="71"/>
                    </a:cubicBezTo>
                    <a:cubicBezTo>
                      <a:pt x="43" y="57"/>
                      <a:pt x="42" y="47"/>
                      <a:pt x="34" y="39"/>
                    </a:cubicBezTo>
                    <a:cubicBezTo>
                      <a:pt x="26" y="31"/>
                      <a:pt x="7" y="26"/>
                      <a:pt x="0" y="23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52" name="Freeform 156"/>
              <p:cNvSpPr>
                <a:spLocks/>
              </p:cNvSpPr>
              <p:nvPr/>
            </p:nvSpPr>
            <p:spPr bwMode="auto">
              <a:xfrm>
                <a:off x="318" y="3380"/>
                <a:ext cx="198" cy="300"/>
              </a:xfrm>
              <a:custGeom>
                <a:avLst/>
                <a:gdLst>
                  <a:gd name="T0" fmla="*/ 221 w 222"/>
                  <a:gd name="T1" fmla="*/ 24 h 322"/>
                  <a:gd name="T2" fmla="*/ 185 w 222"/>
                  <a:gd name="T3" fmla="*/ 2 h 322"/>
                  <a:gd name="T4" fmla="*/ 121 w 222"/>
                  <a:gd name="T5" fmla="*/ 10 h 322"/>
                  <a:gd name="T6" fmla="*/ 47 w 222"/>
                  <a:gd name="T7" fmla="*/ 60 h 322"/>
                  <a:gd name="T8" fmla="*/ 35 w 222"/>
                  <a:gd name="T9" fmla="*/ 128 h 322"/>
                  <a:gd name="T10" fmla="*/ 31 w 222"/>
                  <a:gd name="T11" fmla="*/ 172 h 322"/>
                  <a:gd name="T12" fmla="*/ 23 w 222"/>
                  <a:gd name="T13" fmla="*/ 236 h 322"/>
                  <a:gd name="T14" fmla="*/ 9 w 222"/>
                  <a:gd name="T15" fmla="*/ 256 h 322"/>
                  <a:gd name="T16" fmla="*/ 77 w 222"/>
                  <a:gd name="T17" fmla="*/ 298 h 322"/>
                  <a:gd name="T18" fmla="*/ 117 w 222"/>
                  <a:gd name="T19" fmla="*/ 318 h 322"/>
                  <a:gd name="T20" fmla="*/ 125 w 222"/>
                  <a:gd name="T21" fmla="*/ 274 h 322"/>
                  <a:gd name="T22" fmla="*/ 143 w 222"/>
                  <a:gd name="T23" fmla="*/ 212 h 322"/>
                  <a:gd name="T24" fmla="*/ 145 w 222"/>
                  <a:gd name="T25" fmla="*/ 178 h 322"/>
                  <a:gd name="T26" fmla="*/ 145 w 222"/>
                  <a:gd name="T27" fmla="*/ 148 h 322"/>
                  <a:gd name="T28" fmla="*/ 157 w 222"/>
                  <a:gd name="T29" fmla="*/ 84 h 322"/>
                  <a:gd name="T30" fmla="*/ 165 w 222"/>
                  <a:gd name="T31" fmla="*/ 72 h 322"/>
                  <a:gd name="T32" fmla="*/ 181 w 222"/>
                  <a:gd name="T33" fmla="*/ 56 h 322"/>
                  <a:gd name="T34" fmla="*/ 221 w 222"/>
                  <a:gd name="T35" fmla="*/ 24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22" h="322">
                    <a:moveTo>
                      <a:pt x="221" y="24"/>
                    </a:moveTo>
                    <a:cubicBezTo>
                      <a:pt x="222" y="15"/>
                      <a:pt x="202" y="4"/>
                      <a:pt x="185" y="2"/>
                    </a:cubicBezTo>
                    <a:cubicBezTo>
                      <a:pt x="168" y="0"/>
                      <a:pt x="144" y="0"/>
                      <a:pt x="121" y="10"/>
                    </a:cubicBezTo>
                    <a:cubicBezTo>
                      <a:pt x="98" y="20"/>
                      <a:pt x="61" y="40"/>
                      <a:pt x="47" y="60"/>
                    </a:cubicBezTo>
                    <a:cubicBezTo>
                      <a:pt x="33" y="80"/>
                      <a:pt x="38" y="109"/>
                      <a:pt x="35" y="128"/>
                    </a:cubicBezTo>
                    <a:cubicBezTo>
                      <a:pt x="32" y="147"/>
                      <a:pt x="33" y="154"/>
                      <a:pt x="31" y="172"/>
                    </a:cubicBezTo>
                    <a:cubicBezTo>
                      <a:pt x="29" y="190"/>
                      <a:pt x="27" y="222"/>
                      <a:pt x="23" y="236"/>
                    </a:cubicBezTo>
                    <a:cubicBezTo>
                      <a:pt x="19" y="250"/>
                      <a:pt x="0" y="246"/>
                      <a:pt x="9" y="256"/>
                    </a:cubicBezTo>
                    <a:cubicBezTo>
                      <a:pt x="18" y="266"/>
                      <a:pt x="59" y="288"/>
                      <a:pt x="77" y="298"/>
                    </a:cubicBezTo>
                    <a:cubicBezTo>
                      <a:pt x="95" y="308"/>
                      <a:pt x="109" y="322"/>
                      <a:pt x="117" y="318"/>
                    </a:cubicBezTo>
                    <a:cubicBezTo>
                      <a:pt x="125" y="314"/>
                      <a:pt x="121" y="292"/>
                      <a:pt x="125" y="274"/>
                    </a:cubicBezTo>
                    <a:cubicBezTo>
                      <a:pt x="129" y="256"/>
                      <a:pt x="140" y="228"/>
                      <a:pt x="143" y="212"/>
                    </a:cubicBezTo>
                    <a:cubicBezTo>
                      <a:pt x="146" y="196"/>
                      <a:pt x="145" y="189"/>
                      <a:pt x="145" y="178"/>
                    </a:cubicBezTo>
                    <a:cubicBezTo>
                      <a:pt x="145" y="167"/>
                      <a:pt x="143" y="164"/>
                      <a:pt x="145" y="148"/>
                    </a:cubicBezTo>
                    <a:cubicBezTo>
                      <a:pt x="147" y="132"/>
                      <a:pt x="154" y="97"/>
                      <a:pt x="157" y="84"/>
                    </a:cubicBezTo>
                    <a:cubicBezTo>
                      <a:pt x="160" y="71"/>
                      <a:pt x="161" y="77"/>
                      <a:pt x="165" y="72"/>
                    </a:cubicBezTo>
                    <a:cubicBezTo>
                      <a:pt x="169" y="67"/>
                      <a:pt x="172" y="64"/>
                      <a:pt x="181" y="56"/>
                    </a:cubicBezTo>
                    <a:cubicBezTo>
                      <a:pt x="190" y="48"/>
                      <a:pt x="213" y="31"/>
                      <a:pt x="221" y="24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53" name="Freeform 157"/>
              <p:cNvSpPr>
                <a:spLocks/>
              </p:cNvSpPr>
              <p:nvPr/>
            </p:nvSpPr>
            <p:spPr bwMode="auto">
              <a:xfrm>
                <a:off x="330" y="3576"/>
                <a:ext cx="99" cy="96"/>
              </a:xfrm>
              <a:custGeom>
                <a:avLst/>
                <a:gdLst>
                  <a:gd name="T0" fmla="*/ 20 w 112"/>
                  <a:gd name="T1" fmla="*/ 0 h 104"/>
                  <a:gd name="T2" fmla="*/ 16 w 112"/>
                  <a:gd name="T3" fmla="*/ 0 h 104"/>
                  <a:gd name="T4" fmla="*/ 0 w 112"/>
                  <a:gd name="T5" fmla="*/ 44 h 104"/>
                  <a:gd name="T6" fmla="*/ 100 w 112"/>
                  <a:gd name="T7" fmla="*/ 104 h 104"/>
                  <a:gd name="T8" fmla="*/ 112 w 112"/>
                  <a:gd name="T9" fmla="*/ 64 h 104"/>
                  <a:gd name="T10" fmla="*/ 20 w 112"/>
                  <a:gd name="T11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2" h="104">
                    <a:moveTo>
                      <a:pt x="20" y="0"/>
                    </a:moveTo>
                    <a:lnTo>
                      <a:pt x="16" y="0"/>
                    </a:lnTo>
                    <a:lnTo>
                      <a:pt x="0" y="44"/>
                    </a:lnTo>
                    <a:lnTo>
                      <a:pt x="100" y="104"/>
                    </a:lnTo>
                    <a:lnTo>
                      <a:pt x="112" y="64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54" name="Freeform 158"/>
              <p:cNvSpPr>
                <a:spLocks/>
              </p:cNvSpPr>
              <p:nvPr/>
            </p:nvSpPr>
            <p:spPr bwMode="auto">
              <a:xfrm>
                <a:off x="503" y="3344"/>
                <a:ext cx="74" cy="89"/>
              </a:xfrm>
              <a:custGeom>
                <a:avLst/>
                <a:gdLst>
                  <a:gd name="T0" fmla="*/ 40 w 84"/>
                  <a:gd name="T1" fmla="*/ 0 h 96"/>
                  <a:gd name="T2" fmla="*/ 28 w 84"/>
                  <a:gd name="T3" fmla="*/ 12 h 96"/>
                  <a:gd name="T4" fmla="*/ 0 w 84"/>
                  <a:gd name="T5" fmla="*/ 28 h 96"/>
                  <a:gd name="T6" fmla="*/ 56 w 84"/>
                  <a:gd name="T7" fmla="*/ 96 h 96"/>
                  <a:gd name="T8" fmla="*/ 84 w 84"/>
                  <a:gd name="T9" fmla="*/ 60 h 96"/>
                  <a:gd name="T10" fmla="*/ 32 w 84"/>
                  <a:gd name="T11" fmla="*/ 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4" h="96">
                    <a:moveTo>
                      <a:pt x="40" y="0"/>
                    </a:moveTo>
                    <a:cubicBezTo>
                      <a:pt x="34" y="12"/>
                      <a:pt x="43" y="12"/>
                      <a:pt x="28" y="12"/>
                    </a:cubicBezTo>
                    <a:lnTo>
                      <a:pt x="0" y="28"/>
                    </a:lnTo>
                    <a:lnTo>
                      <a:pt x="56" y="96"/>
                    </a:lnTo>
                    <a:lnTo>
                      <a:pt x="84" y="60"/>
                    </a:lnTo>
                    <a:lnTo>
                      <a:pt x="32" y="8"/>
                    </a:lnTo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55" name="Freeform 159"/>
              <p:cNvSpPr>
                <a:spLocks/>
              </p:cNvSpPr>
              <p:nvPr/>
            </p:nvSpPr>
            <p:spPr bwMode="auto">
              <a:xfrm flipH="1">
                <a:off x="575" y="3344"/>
                <a:ext cx="74" cy="89"/>
              </a:xfrm>
              <a:custGeom>
                <a:avLst/>
                <a:gdLst>
                  <a:gd name="T0" fmla="*/ 40 w 84"/>
                  <a:gd name="T1" fmla="*/ 0 h 96"/>
                  <a:gd name="T2" fmla="*/ 28 w 84"/>
                  <a:gd name="T3" fmla="*/ 12 h 96"/>
                  <a:gd name="T4" fmla="*/ 0 w 84"/>
                  <a:gd name="T5" fmla="*/ 28 h 96"/>
                  <a:gd name="T6" fmla="*/ 56 w 84"/>
                  <a:gd name="T7" fmla="*/ 96 h 96"/>
                  <a:gd name="T8" fmla="*/ 84 w 84"/>
                  <a:gd name="T9" fmla="*/ 60 h 96"/>
                  <a:gd name="T10" fmla="*/ 32 w 84"/>
                  <a:gd name="T11" fmla="*/ 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4" h="96">
                    <a:moveTo>
                      <a:pt x="40" y="0"/>
                    </a:moveTo>
                    <a:cubicBezTo>
                      <a:pt x="34" y="12"/>
                      <a:pt x="43" y="12"/>
                      <a:pt x="28" y="12"/>
                    </a:cubicBezTo>
                    <a:lnTo>
                      <a:pt x="0" y="28"/>
                    </a:lnTo>
                    <a:lnTo>
                      <a:pt x="56" y="96"/>
                    </a:lnTo>
                    <a:lnTo>
                      <a:pt x="84" y="60"/>
                    </a:lnTo>
                    <a:lnTo>
                      <a:pt x="32" y="8"/>
                    </a:lnTo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56" name="Freeform 160"/>
              <p:cNvSpPr>
                <a:spLocks/>
              </p:cNvSpPr>
              <p:nvPr/>
            </p:nvSpPr>
            <p:spPr bwMode="auto">
              <a:xfrm>
                <a:off x="583" y="3576"/>
                <a:ext cx="7" cy="372"/>
              </a:xfrm>
              <a:custGeom>
                <a:avLst/>
                <a:gdLst>
                  <a:gd name="T0" fmla="*/ 0 w 8"/>
                  <a:gd name="T1" fmla="*/ 0 h 400"/>
                  <a:gd name="T2" fmla="*/ 8 w 8"/>
                  <a:gd name="T3" fmla="*/ 400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8" h="400">
                    <a:moveTo>
                      <a:pt x="0" y="0"/>
                    </a:moveTo>
                    <a:lnTo>
                      <a:pt x="8" y="400"/>
                    </a:lnTo>
                  </a:path>
                </a:pathLst>
              </a:custGeom>
              <a:noFill/>
              <a:ln w="19050" cmpd="sng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57" name="Freeform 161"/>
              <p:cNvSpPr>
                <a:spLocks/>
              </p:cNvSpPr>
              <p:nvPr/>
            </p:nvSpPr>
            <p:spPr bwMode="auto">
              <a:xfrm>
                <a:off x="579" y="3415"/>
                <a:ext cx="1" cy="149"/>
              </a:xfrm>
              <a:custGeom>
                <a:avLst/>
                <a:gdLst>
                  <a:gd name="T0" fmla="*/ 0 w 1"/>
                  <a:gd name="T1" fmla="*/ 0 h 160"/>
                  <a:gd name="T2" fmla="*/ 0 w 1"/>
                  <a:gd name="T3" fmla="*/ 16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60">
                    <a:moveTo>
                      <a:pt x="0" y="0"/>
                    </a:moveTo>
                    <a:lnTo>
                      <a:pt x="0" y="160"/>
                    </a:lnTo>
                  </a:path>
                </a:pathLst>
              </a:custGeom>
              <a:noFill/>
              <a:ln w="9525" cmpd="sng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58" name="Freeform 162" descr="Коричневый мрамор"/>
              <p:cNvSpPr>
                <a:spLocks/>
              </p:cNvSpPr>
              <p:nvPr/>
            </p:nvSpPr>
            <p:spPr bwMode="auto">
              <a:xfrm>
                <a:off x="426" y="3892"/>
                <a:ext cx="340" cy="92"/>
              </a:xfrm>
              <a:custGeom>
                <a:avLst/>
                <a:gdLst>
                  <a:gd name="T0" fmla="*/ 10 w 352"/>
                  <a:gd name="T1" fmla="*/ 49 h 95"/>
                  <a:gd name="T2" fmla="*/ 11 w 352"/>
                  <a:gd name="T3" fmla="*/ 86 h 95"/>
                  <a:gd name="T4" fmla="*/ 59 w 352"/>
                  <a:gd name="T5" fmla="*/ 86 h 95"/>
                  <a:gd name="T6" fmla="*/ 181 w 352"/>
                  <a:gd name="T7" fmla="*/ 88 h 95"/>
                  <a:gd name="T8" fmla="*/ 328 w 352"/>
                  <a:gd name="T9" fmla="*/ 88 h 95"/>
                  <a:gd name="T10" fmla="*/ 325 w 352"/>
                  <a:gd name="T11" fmla="*/ 43 h 95"/>
                  <a:gd name="T12" fmla="*/ 244 w 352"/>
                  <a:gd name="T13" fmla="*/ 1 h 95"/>
                  <a:gd name="T14" fmla="*/ 181 w 352"/>
                  <a:gd name="T15" fmla="*/ 40 h 95"/>
                  <a:gd name="T16" fmla="*/ 187 w 352"/>
                  <a:gd name="T17" fmla="*/ 85 h 95"/>
                  <a:gd name="T18" fmla="*/ 154 w 352"/>
                  <a:gd name="T19" fmla="*/ 34 h 95"/>
                  <a:gd name="T20" fmla="*/ 70 w 352"/>
                  <a:gd name="T21" fmla="*/ 7 h 95"/>
                  <a:gd name="T22" fmla="*/ 10 w 352"/>
                  <a:gd name="T23" fmla="*/ 49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2" h="95">
                    <a:moveTo>
                      <a:pt x="10" y="49"/>
                    </a:moveTo>
                    <a:cubicBezTo>
                      <a:pt x="0" y="62"/>
                      <a:pt x="3" y="80"/>
                      <a:pt x="11" y="86"/>
                    </a:cubicBezTo>
                    <a:cubicBezTo>
                      <a:pt x="19" y="92"/>
                      <a:pt x="31" y="86"/>
                      <a:pt x="59" y="86"/>
                    </a:cubicBezTo>
                    <a:cubicBezTo>
                      <a:pt x="87" y="86"/>
                      <a:pt x="136" y="88"/>
                      <a:pt x="181" y="88"/>
                    </a:cubicBezTo>
                    <a:cubicBezTo>
                      <a:pt x="226" y="88"/>
                      <a:pt x="304" y="95"/>
                      <a:pt x="328" y="88"/>
                    </a:cubicBezTo>
                    <a:cubicBezTo>
                      <a:pt x="352" y="81"/>
                      <a:pt x="339" y="58"/>
                      <a:pt x="325" y="43"/>
                    </a:cubicBezTo>
                    <a:cubicBezTo>
                      <a:pt x="311" y="28"/>
                      <a:pt x="268" y="2"/>
                      <a:pt x="244" y="1"/>
                    </a:cubicBezTo>
                    <a:cubicBezTo>
                      <a:pt x="220" y="0"/>
                      <a:pt x="191" y="26"/>
                      <a:pt x="181" y="40"/>
                    </a:cubicBezTo>
                    <a:cubicBezTo>
                      <a:pt x="171" y="54"/>
                      <a:pt x="191" y="86"/>
                      <a:pt x="187" y="85"/>
                    </a:cubicBezTo>
                    <a:cubicBezTo>
                      <a:pt x="183" y="84"/>
                      <a:pt x="173" y="47"/>
                      <a:pt x="154" y="34"/>
                    </a:cubicBezTo>
                    <a:cubicBezTo>
                      <a:pt x="135" y="21"/>
                      <a:pt x="94" y="4"/>
                      <a:pt x="70" y="7"/>
                    </a:cubicBezTo>
                    <a:cubicBezTo>
                      <a:pt x="46" y="10"/>
                      <a:pt x="20" y="36"/>
                      <a:pt x="10" y="49"/>
                    </a:cubicBezTo>
                    <a:close/>
                  </a:path>
                </a:pathLst>
              </a:custGeom>
              <a:blipFill dpi="0" rotWithShape="1">
                <a:blip r:embed="rId4"/>
                <a:srcRect/>
                <a:tile tx="0" ty="0" sx="100000" sy="100000" flip="none" algn="tl"/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59" name="Freeform 163"/>
              <p:cNvSpPr>
                <a:spLocks/>
              </p:cNvSpPr>
              <p:nvPr/>
            </p:nvSpPr>
            <p:spPr bwMode="auto">
              <a:xfrm>
                <a:off x="379" y="2928"/>
                <a:ext cx="385" cy="295"/>
              </a:xfrm>
              <a:custGeom>
                <a:avLst/>
                <a:gdLst>
                  <a:gd name="T0" fmla="*/ 378 w 400"/>
                  <a:gd name="T1" fmla="*/ 286 h 301"/>
                  <a:gd name="T2" fmla="*/ 399 w 400"/>
                  <a:gd name="T3" fmla="*/ 220 h 301"/>
                  <a:gd name="T4" fmla="*/ 384 w 400"/>
                  <a:gd name="T5" fmla="*/ 202 h 301"/>
                  <a:gd name="T6" fmla="*/ 387 w 400"/>
                  <a:gd name="T7" fmla="*/ 166 h 301"/>
                  <a:gd name="T8" fmla="*/ 360 w 400"/>
                  <a:gd name="T9" fmla="*/ 151 h 301"/>
                  <a:gd name="T10" fmla="*/ 366 w 400"/>
                  <a:gd name="T11" fmla="*/ 121 h 301"/>
                  <a:gd name="T12" fmla="*/ 351 w 400"/>
                  <a:gd name="T13" fmla="*/ 124 h 301"/>
                  <a:gd name="T14" fmla="*/ 294 w 400"/>
                  <a:gd name="T15" fmla="*/ 67 h 301"/>
                  <a:gd name="T16" fmla="*/ 267 w 400"/>
                  <a:gd name="T17" fmla="*/ 64 h 301"/>
                  <a:gd name="T18" fmla="*/ 247 w 400"/>
                  <a:gd name="T19" fmla="*/ 53 h 301"/>
                  <a:gd name="T20" fmla="*/ 261 w 400"/>
                  <a:gd name="T21" fmla="*/ 28 h 301"/>
                  <a:gd name="T22" fmla="*/ 282 w 400"/>
                  <a:gd name="T23" fmla="*/ 31 h 301"/>
                  <a:gd name="T24" fmla="*/ 264 w 400"/>
                  <a:gd name="T25" fmla="*/ 1 h 301"/>
                  <a:gd name="T26" fmla="*/ 228 w 400"/>
                  <a:gd name="T27" fmla="*/ 40 h 301"/>
                  <a:gd name="T28" fmla="*/ 219 w 400"/>
                  <a:gd name="T29" fmla="*/ 55 h 301"/>
                  <a:gd name="T30" fmla="*/ 192 w 400"/>
                  <a:gd name="T31" fmla="*/ 10 h 301"/>
                  <a:gd name="T32" fmla="*/ 186 w 400"/>
                  <a:gd name="T33" fmla="*/ 22 h 301"/>
                  <a:gd name="T34" fmla="*/ 204 w 400"/>
                  <a:gd name="T35" fmla="*/ 55 h 301"/>
                  <a:gd name="T36" fmla="*/ 162 w 400"/>
                  <a:gd name="T37" fmla="*/ 10 h 301"/>
                  <a:gd name="T38" fmla="*/ 144 w 400"/>
                  <a:gd name="T39" fmla="*/ 16 h 301"/>
                  <a:gd name="T40" fmla="*/ 120 w 400"/>
                  <a:gd name="T41" fmla="*/ 19 h 301"/>
                  <a:gd name="T42" fmla="*/ 114 w 400"/>
                  <a:gd name="T43" fmla="*/ 34 h 301"/>
                  <a:gd name="T44" fmla="*/ 147 w 400"/>
                  <a:gd name="T45" fmla="*/ 37 h 301"/>
                  <a:gd name="T46" fmla="*/ 159 w 400"/>
                  <a:gd name="T47" fmla="*/ 58 h 301"/>
                  <a:gd name="T48" fmla="*/ 126 w 400"/>
                  <a:gd name="T49" fmla="*/ 55 h 301"/>
                  <a:gd name="T50" fmla="*/ 114 w 400"/>
                  <a:gd name="T51" fmla="*/ 73 h 301"/>
                  <a:gd name="T52" fmla="*/ 93 w 400"/>
                  <a:gd name="T53" fmla="*/ 79 h 301"/>
                  <a:gd name="T54" fmla="*/ 72 w 400"/>
                  <a:gd name="T55" fmla="*/ 94 h 301"/>
                  <a:gd name="T56" fmla="*/ 54 w 400"/>
                  <a:gd name="T57" fmla="*/ 106 h 301"/>
                  <a:gd name="T58" fmla="*/ 60 w 400"/>
                  <a:gd name="T59" fmla="*/ 124 h 301"/>
                  <a:gd name="T60" fmla="*/ 45 w 400"/>
                  <a:gd name="T61" fmla="*/ 142 h 301"/>
                  <a:gd name="T62" fmla="*/ 27 w 400"/>
                  <a:gd name="T63" fmla="*/ 154 h 301"/>
                  <a:gd name="T64" fmla="*/ 12 w 400"/>
                  <a:gd name="T65" fmla="*/ 214 h 301"/>
                  <a:gd name="T66" fmla="*/ 3 w 400"/>
                  <a:gd name="T67" fmla="*/ 274 h 301"/>
                  <a:gd name="T68" fmla="*/ 33 w 400"/>
                  <a:gd name="T69" fmla="*/ 301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00" h="301">
                    <a:moveTo>
                      <a:pt x="378" y="286"/>
                    </a:moveTo>
                    <a:cubicBezTo>
                      <a:pt x="381" y="275"/>
                      <a:pt x="398" y="234"/>
                      <a:pt x="399" y="220"/>
                    </a:cubicBezTo>
                    <a:cubicBezTo>
                      <a:pt x="400" y="206"/>
                      <a:pt x="386" y="211"/>
                      <a:pt x="384" y="202"/>
                    </a:cubicBezTo>
                    <a:cubicBezTo>
                      <a:pt x="382" y="193"/>
                      <a:pt x="391" y="174"/>
                      <a:pt x="387" y="166"/>
                    </a:cubicBezTo>
                    <a:cubicBezTo>
                      <a:pt x="383" y="158"/>
                      <a:pt x="363" y="158"/>
                      <a:pt x="360" y="151"/>
                    </a:cubicBezTo>
                    <a:cubicBezTo>
                      <a:pt x="357" y="144"/>
                      <a:pt x="367" y="125"/>
                      <a:pt x="366" y="121"/>
                    </a:cubicBezTo>
                    <a:cubicBezTo>
                      <a:pt x="365" y="117"/>
                      <a:pt x="363" y="133"/>
                      <a:pt x="351" y="124"/>
                    </a:cubicBezTo>
                    <a:cubicBezTo>
                      <a:pt x="339" y="115"/>
                      <a:pt x="308" y="77"/>
                      <a:pt x="294" y="67"/>
                    </a:cubicBezTo>
                    <a:cubicBezTo>
                      <a:pt x="280" y="57"/>
                      <a:pt x="275" y="66"/>
                      <a:pt x="267" y="64"/>
                    </a:cubicBezTo>
                    <a:cubicBezTo>
                      <a:pt x="259" y="62"/>
                      <a:pt x="248" y="59"/>
                      <a:pt x="247" y="53"/>
                    </a:cubicBezTo>
                    <a:cubicBezTo>
                      <a:pt x="246" y="47"/>
                      <a:pt x="255" y="32"/>
                      <a:pt x="261" y="28"/>
                    </a:cubicBezTo>
                    <a:cubicBezTo>
                      <a:pt x="267" y="24"/>
                      <a:pt x="282" y="35"/>
                      <a:pt x="282" y="31"/>
                    </a:cubicBezTo>
                    <a:cubicBezTo>
                      <a:pt x="282" y="27"/>
                      <a:pt x="273" y="0"/>
                      <a:pt x="264" y="1"/>
                    </a:cubicBezTo>
                    <a:cubicBezTo>
                      <a:pt x="255" y="2"/>
                      <a:pt x="235" y="31"/>
                      <a:pt x="228" y="40"/>
                    </a:cubicBezTo>
                    <a:cubicBezTo>
                      <a:pt x="221" y="49"/>
                      <a:pt x="225" y="60"/>
                      <a:pt x="219" y="55"/>
                    </a:cubicBezTo>
                    <a:cubicBezTo>
                      <a:pt x="213" y="50"/>
                      <a:pt x="197" y="15"/>
                      <a:pt x="192" y="10"/>
                    </a:cubicBezTo>
                    <a:cubicBezTo>
                      <a:pt x="187" y="5"/>
                      <a:pt x="184" y="15"/>
                      <a:pt x="186" y="22"/>
                    </a:cubicBezTo>
                    <a:cubicBezTo>
                      <a:pt x="188" y="29"/>
                      <a:pt x="208" y="57"/>
                      <a:pt x="204" y="55"/>
                    </a:cubicBezTo>
                    <a:cubicBezTo>
                      <a:pt x="200" y="53"/>
                      <a:pt x="172" y="17"/>
                      <a:pt x="162" y="10"/>
                    </a:cubicBezTo>
                    <a:cubicBezTo>
                      <a:pt x="152" y="3"/>
                      <a:pt x="151" y="15"/>
                      <a:pt x="144" y="16"/>
                    </a:cubicBezTo>
                    <a:cubicBezTo>
                      <a:pt x="137" y="17"/>
                      <a:pt x="125" y="16"/>
                      <a:pt x="120" y="19"/>
                    </a:cubicBezTo>
                    <a:cubicBezTo>
                      <a:pt x="115" y="22"/>
                      <a:pt x="110" y="31"/>
                      <a:pt x="114" y="34"/>
                    </a:cubicBezTo>
                    <a:cubicBezTo>
                      <a:pt x="118" y="37"/>
                      <a:pt x="140" y="33"/>
                      <a:pt x="147" y="37"/>
                    </a:cubicBezTo>
                    <a:cubicBezTo>
                      <a:pt x="154" y="41"/>
                      <a:pt x="163" y="55"/>
                      <a:pt x="159" y="58"/>
                    </a:cubicBezTo>
                    <a:cubicBezTo>
                      <a:pt x="155" y="61"/>
                      <a:pt x="133" y="53"/>
                      <a:pt x="126" y="55"/>
                    </a:cubicBezTo>
                    <a:cubicBezTo>
                      <a:pt x="119" y="57"/>
                      <a:pt x="119" y="69"/>
                      <a:pt x="114" y="73"/>
                    </a:cubicBezTo>
                    <a:cubicBezTo>
                      <a:pt x="109" y="77"/>
                      <a:pt x="100" y="76"/>
                      <a:pt x="93" y="79"/>
                    </a:cubicBezTo>
                    <a:cubicBezTo>
                      <a:pt x="86" y="82"/>
                      <a:pt x="79" y="89"/>
                      <a:pt x="72" y="94"/>
                    </a:cubicBezTo>
                    <a:cubicBezTo>
                      <a:pt x="65" y="99"/>
                      <a:pt x="56" y="101"/>
                      <a:pt x="54" y="106"/>
                    </a:cubicBezTo>
                    <a:cubicBezTo>
                      <a:pt x="52" y="111"/>
                      <a:pt x="61" y="118"/>
                      <a:pt x="60" y="124"/>
                    </a:cubicBezTo>
                    <a:cubicBezTo>
                      <a:pt x="59" y="130"/>
                      <a:pt x="51" y="137"/>
                      <a:pt x="45" y="142"/>
                    </a:cubicBezTo>
                    <a:cubicBezTo>
                      <a:pt x="39" y="147"/>
                      <a:pt x="33" y="142"/>
                      <a:pt x="27" y="154"/>
                    </a:cubicBezTo>
                    <a:cubicBezTo>
                      <a:pt x="21" y="166"/>
                      <a:pt x="16" y="194"/>
                      <a:pt x="12" y="214"/>
                    </a:cubicBezTo>
                    <a:cubicBezTo>
                      <a:pt x="8" y="234"/>
                      <a:pt x="0" y="260"/>
                      <a:pt x="3" y="274"/>
                    </a:cubicBezTo>
                    <a:cubicBezTo>
                      <a:pt x="6" y="288"/>
                      <a:pt x="27" y="295"/>
                      <a:pt x="33" y="301"/>
                    </a:cubicBezTo>
                  </a:path>
                </a:pathLst>
              </a:custGeom>
              <a:gradFill rotWithShape="1">
                <a:gsLst>
                  <a:gs pos="0">
                    <a:srgbClr val="D20000"/>
                  </a:gs>
                  <a:gs pos="50000">
                    <a:srgbClr val="993300"/>
                  </a:gs>
                  <a:gs pos="100000">
                    <a:srgbClr val="D20000"/>
                  </a:gs>
                </a:gsLst>
                <a:lin ang="18900000" scaled="1"/>
              </a:gradFill>
              <a:ln w="31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60" name="Freeform 164"/>
              <p:cNvSpPr>
                <a:spLocks/>
              </p:cNvSpPr>
              <p:nvPr/>
            </p:nvSpPr>
            <p:spPr bwMode="auto">
              <a:xfrm>
                <a:off x="766" y="3636"/>
                <a:ext cx="98" cy="104"/>
              </a:xfrm>
              <a:custGeom>
                <a:avLst/>
                <a:gdLst>
                  <a:gd name="T0" fmla="*/ 66 w 99"/>
                  <a:gd name="T1" fmla="*/ 0 h 101"/>
                  <a:gd name="T2" fmla="*/ 91 w 99"/>
                  <a:gd name="T3" fmla="*/ 19 h 101"/>
                  <a:gd name="T4" fmla="*/ 97 w 99"/>
                  <a:gd name="T5" fmla="*/ 65 h 101"/>
                  <a:gd name="T6" fmla="*/ 78 w 99"/>
                  <a:gd name="T7" fmla="*/ 90 h 101"/>
                  <a:gd name="T8" fmla="*/ 36 w 99"/>
                  <a:gd name="T9" fmla="*/ 96 h 101"/>
                  <a:gd name="T10" fmla="*/ 4 w 99"/>
                  <a:gd name="T11" fmla="*/ 59 h 101"/>
                  <a:gd name="T12" fmla="*/ 12 w 99"/>
                  <a:gd name="T13" fmla="*/ 3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9" h="101">
                    <a:moveTo>
                      <a:pt x="66" y="0"/>
                    </a:moveTo>
                    <a:cubicBezTo>
                      <a:pt x="70" y="4"/>
                      <a:pt x="86" y="8"/>
                      <a:pt x="91" y="19"/>
                    </a:cubicBezTo>
                    <a:cubicBezTo>
                      <a:pt x="96" y="30"/>
                      <a:pt x="99" y="53"/>
                      <a:pt x="97" y="65"/>
                    </a:cubicBezTo>
                    <a:cubicBezTo>
                      <a:pt x="95" y="77"/>
                      <a:pt x="88" y="85"/>
                      <a:pt x="78" y="90"/>
                    </a:cubicBezTo>
                    <a:cubicBezTo>
                      <a:pt x="68" y="95"/>
                      <a:pt x="48" y="101"/>
                      <a:pt x="36" y="96"/>
                    </a:cubicBezTo>
                    <a:cubicBezTo>
                      <a:pt x="24" y="91"/>
                      <a:pt x="8" y="70"/>
                      <a:pt x="4" y="59"/>
                    </a:cubicBezTo>
                    <a:cubicBezTo>
                      <a:pt x="0" y="48"/>
                      <a:pt x="10" y="36"/>
                      <a:pt x="12" y="30"/>
                    </a:cubicBezTo>
                  </a:path>
                </a:pathLst>
              </a:custGeom>
              <a:gradFill rotWithShape="1">
                <a:gsLst>
                  <a:gs pos="0">
                    <a:srgbClr val="FF9F3F"/>
                  </a:gs>
                  <a:gs pos="100000">
                    <a:srgbClr val="FFAE5D"/>
                  </a:gs>
                </a:gsLst>
                <a:path path="rect">
                  <a:fillToRect l="50000" t="50000" r="50000" b="50000"/>
                </a:path>
              </a:gradFill>
              <a:ln w="6350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61" name="Freeform 165"/>
              <p:cNvSpPr>
                <a:spLocks/>
              </p:cNvSpPr>
              <p:nvPr/>
            </p:nvSpPr>
            <p:spPr bwMode="auto">
              <a:xfrm>
                <a:off x="288" y="3622"/>
                <a:ext cx="107" cy="114"/>
              </a:xfrm>
              <a:custGeom>
                <a:avLst/>
                <a:gdLst>
                  <a:gd name="T0" fmla="*/ 48 w 108"/>
                  <a:gd name="T1" fmla="*/ 0 h 111"/>
                  <a:gd name="T2" fmla="*/ 10 w 108"/>
                  <a:gd name="T3" fmla="*/ 31 h 111"/>
                  <a:gd name="T4" fmla="*/ 4 w 108"/>
                  <a:gd name="T5" fmla="*/ 77 h 111"/>
                  <a:gd name="T6" fmla="*/ 36 w 108"/>
                  <a:gd name="T7" fmla="*/ 91 h 111"/>
                  <a:gd name="T8" fmla="*/ 65 w 108"/>
                  <a:gd name="T9" fmla="*/ 108 h 111"/>
                  <a:gd name="T10" fmla="*/ 97 w 108"/>
                  <a:gd name="T11" fmla="*/ 71 h 111"/>
                  <a:gd name="T12" fmla="*/ 108 w 108"/>
                  <a:gd name="T13" fmla="*/ 44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8" h="111">
                    <a:moveTo>
                      <a:pt x="48" y="0"/>
                    </a:moveTo>
                    <a:cubicBezTo>
                      <a:pt x="42" y="5"/>
                      <a:pt x="17" y="19"/>
                      <a:pt x="10" y="31"/>
                    </a:cubicBezTo>
                    <a:cubicBezTo>
                      <a:pt x="2" y="44"/>
                      <a:pt x="0" y="66"/>
                      <a:pt x="4" y="77"/>
                    </a:cubicBezTo>
                    <a:cubicBezTo>
                      <a:pt x="8" y="87"/>
                      <a:pt x="26" y="86"/>
                      <a:pt x="36" y="91"/>
                    </a:cubicBezTo>
                    <a:cubicBezTo>
                      <a:pt x="46" y="96"/>
                      <a:pt x="55" y="111"/>
                      <a:pt x="65" y="108"/>
                    </a:cubicBezTo>
                    <a:cubicBezTo>
                      <a:pt x="75" y="105"/>
                      <a:pt x="90" y="82"/>
                      <a:pt x="97" y="71"/>
                    </a:cubicBezTo>
                    <a:cubicBezTo>
                      <a:pt x="104" y="60"/>
                      <a:pt x="106" y="50"/>
                      <a:pt x="108" y="44"/>
                    </a:cubicBezTo>
                  </a:path>
                </a:pathLst>
              </a:custGeom>
              <a:gradFill rotWithShape="1">
                <a:gsLst>
                  <a:gs pos="0">
                    <a:srgbClr val="FF9F3F"/>
                  </a:gs>
                  <a:gs pos="100000">
                    <a:srgbClr val="FFAE5D"/>
                  </a:gs>
                </a:gsLst>
                <a:path path="rect">
                  <a:fillToRect l="50000" t="50000" r="50000" b="50000"/>
                </a:path>
              </a:gradFill>
              <a:ln w="6350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62" name="Freeform 166"/>
              <p:cNvSpPr>
                <a:spLocks/>
              </p:cNvSpPr>
              <p:nvPr/>
            </p:nvSpPr>
            <p:spPr bwMode="auto">
              <a:xfrm>
                <a:off x="411" y="3033"/>
                <a:ext cx="332" cy="356"/>
              </a:xfrm>
              <a:custGeom>
                <a:avLst/>
                <a:gdLst>
                  <a:gd name="T0" fmla="*/ 0 w 344"/>
                  <a:gd name="T1" fmla="*/ 194 h 365"/>
                  <a:gd name="T2" fmla="*/ 6 w 344"/>
                  <a:gd name="T3" fmla="*/ 209 h 365"/>
                  <a:gd name="T4" fmla="*/ 36 w 344"/>
                  <a:gd name="T5" fmla="*/ 266 h 365"/>
                  <a:gd name="T6" fmla="*/ 87 w 344"/>
                  <a:gd name="T7" fmla="*/ 308 h 365"/>
                  <a:gd name="T8" fmla="*/ 138 w 344"/>
                  <a:gd name="T9" fmla="*/ 320 h 365"/>
                  <a:gd name="T10" fmla="*/ 144 w 344"/>
                  <a:gd name="T11" fmla="*/ 344 h 365"/>
                  <a:gd name="T12" fmla="*/ 165 w 344"/>
                  <a:gd name="T13" fmla="*/ 365 h 365"/>
                  <a:gd name="T14" fmla="*/ 192 w 344"/>
                  <a:gd name="T15" fmla="*/ 341 h 365"/>
                  <a:gd name="T16" fmla="*/ 207 w 344"/>
                  <a:gd name="T17" fmla="*/ 317 h 365"/>
                  <a:gd name="T18" fmla="*/ 255 w 344"/>
                  <a:gd name="T19" fmla="*/ 308 h 365"/>
                  <a:gd name="T20" fmla="*/ 303 w 344"/>
                  <a:gd name="T21" fmla="*/ 275 h 365"/>
                  <a:gd name="T22" fmla="*/ 342 w 344"/>
                  <a:gd name="T23" fmla="*/ 179 h 365"/>
                  <a:gd name="T24" fmla="*/ 288 w 344"/>
                  <a:gd name="T25" fmla="*/ 98 h 365"/>
                  <a:gd name="T26" fmla="*/ 256 w 344"/>
                  <a:gd name="T27" fmla="*/ 27 h 365"/>
                  <a:gd name="T28" fmla="*/ 208 w 344"/>
                  <a:gd name="T29" fmla="*/ 75 h 365"/>
                  <a:gd name="T30" fmla="*/ 198 w 344"/>
                  <a:gd name="T31" fmla="*/ 56 h 365"/>
                  <a:gd name="T32" fmla="*/ 183 w 344"/>
                  <a:gd name="T33" fmla="*/ 53 h 365"/>
                  <a:gd name="T34" fmla="*/ 112 w 344"/>
                  <a:gd name="T35" fmla="*/ 75 h 365"/>
                  <a:gd name="T36" fmla="*/ 126 w 344"/>
                  <a:gd name="T37" fmla="*/ 41 h 365"/>
                  <a:gd name="T38" fmla="*/ 114 w 344"/>
                  <a:gd name="T39" fmla="*/ 11 h 365"/>
                  <a:gd name="T40" fmla="*/ 54 w 344"/>
                  <a:gd name="T41" fmla="*/ 110 h 365"/>
                  <a:gd name="T42" fmla="*/ 60 w 344"/>
                  <a:gd name="T43" fmla="*/ 137 h 365"/>
                  <a:gd name="T44" fmla="*/ 54 w 344"/>
                  <a:gd name="T45" fmla="*/ 161 h 365"/>
                  <a:gd name="T46" fmla="*/ 36 w 344"/>
                  <a:gd name="T47" fmla="*/ 155 h 365"/>
                  <a:gd name="T48" fmla="*/ 33 w 344"/>
                  <a:gd name="T49" fmla="*/ 119 h 365"/>
                  <a:gd name="T50" fmla="*/ 12 w 344"/>
                  <a:gd name="T51" fmla="*/ 152 h 365"/>
                  <a:gd name="T52" fmla="*/ 12 w 344"/>
                  <a:gd name="T53" fmla="*/ 173 h 365"/>
                  <a:gd name="T54" fmla="*/ 9 w 344"/>
                  <a:gd name="T55" fmla="*/ 185 h 365"/>
                  <a:gd name="T56" fmla="*/ 0 w 344"/>
                  <a:gd name="T57" fmla="*/ 194 h 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44" h="365">
                    <a:moveTo>
                      <a:pt x="0" y="194"/>
                    </a:moveTo>
                    <a:cubicBezTo>
                      <a:pt x="0" y="198"/>
                      <a:pt x="0" y="197"/>
                      <a:pt x="6" y="209"/>
                    </a:cubicBezTo>
                    <a:cubicBezTo>
                      <a:pt x="12" y="221"/>
                      <a:pt x="23" y="250"/>
                      <a:pt x="36" y="266"/>
                    </a:cubicBezTo>
                    <a:cubicBezTo>
                      <a:pt x="49" y="282"/>
                      <a:pt x="70" y="299"/>
                      <a:pt x="87" y="308"/>
                    </a:cubicBezTo>
                    <a:cubicBezTo>
                      <a:pt x="104" y="317"/>
                      <a:pt x="129" y="314"/>
                      <a:pt x="138" y="320"/>
                    </a:cubicBezTo>
                    <a:cubicBezTo>
                      <a:pt x="147" y="326"/>
                      <a:pt x="140" y="337"/>
                      <a:pt x="144" y="344"/>
                    </a:cubicBezTo>
                    <a:cubicBezTo>
                      <a:pt x="148" y="351"/>
                      <a:pt x="157" y="365"/>
                      <a:pt x="165" y="365"/>
                    </a:cubicBezTo>
                    <a:cubicBezTo>
                      <a:pt x="173" y="365"/>
                      <a:pt x="185" y="349"/>
                      <a:pt x="192" y="341"/>
                    </a:cubicBezTo>
                    <a:cubicBezTo>
                      <a:pt x="199" y="333"/>
                      <a:pt x="197" y="322"/>
                      <a:pt x="207" y="317"/>
                    </a:cubicBezTo>
                    <a:cubicBezTo>
                      <a:pt x="217" y="312"/>
                      <a:pt x="239" y="315"/>
                      <a:pt x="255" y="308"/>
                    </a:cubicBezTo>
                    <a:cubicBezTo>
                      <a:pt x="271" y="301"/>
                      <a:pt x="289" y="296"/>
                      <a:pt x="303" y="275"/>
                    </a:cubicBezTo>
                    <a:cubicBezTo>
                      <a:pt x="317" y="254"/>
                      <a:pt x="344" y="208"/>
                      <a:pt x="342" y="179"/>
                    </a:cubicBezTo>
                    <a:cubicBezTo>
                      <a:pt x="340" y="150"/>
                      <a:pt x="302" y="123"/>
                      <a:pt x="288" y="98"/>
                    </a:cubicBezTo>
                    <a:cubicBezTo>
                      <a:pt x="274" y="73"/>
                      <a:pt x="269" y="31"/>
                      <a:pt x="256" y="27"/>
                    </a:cubicBezTo>
                    <a:cubicBezTo>
                      <a:pt x="243" y="23"/>
                      <a:pt x="218" y="70"/>
                      <a:pt x="208" y="75"/>
                    </a:cubicBezTo>
                    <a:cubicBezTo>
                      <a:pt x="198" y="80"/>
                      <a:pt x="202" y="60"/>
                      <a:pt x="198" y="56"/>
                    </a:cubicBezTo>
                    <a:cubicBezTo>
                      <a:pt x="194" y="52"/>
                      <a:pt x="197" y="50"/>
                      <a:pt x="183" y="53"/>
                    </a:cubicBezTo>
                    <a:cubicBezTo>
                      <a:pt x="169" y="56"/>
                      <a:pt x="121" y="77"/>
                      <a:pt x="112" y="75"/>
                    </a:cubicBezTo>
                    <a:cubicBezTo>
                      <a:pt x="103" y="73"/>
                      <a:pt x="126" y="52"/>
                      <a:pt x="126" y="41"/>
                    </a:cubicBezTo>
                    <a:cubicBezTo>
                      <a:pt x="126" y="30"/>
                      <a:pt x="126" y="0"/>
                      <a:pt x="114" y="11"/>
                    </a:cubicBezTo>
                    <a:cubicBezTo>
                      <a:pt x="102" y="22"/>
                      <a:pt x="63" y="89"/>
                      <a:pt x="54" y="110"/>
                    </a:cubicBezTo>
                    <a:cubicBezTo>
                      <a:pt x="45" y="131"/>
                      <a:pt x="60" y="129"/>
                      <a:pt x="60" y="137"/>
                    </a:cubicBezTo>
                    <a:cubicBezTo>
                      <a:pt x="60" y="145"/>
                      <a:pt x="58" y="158"/>
                      <a:pt x="54" y="161"/>
                    </a:cubicBezTo>
                    <a:cubicBezTo>
                      <a:pt x="50" y="164"/>
                      <a:pt x="39" y="162"/>
                      <a:pt x="36" y="155"/>
                    </a:cubicBezTo>
                    <a:cubicBezTo>
                      <a:pt x="33" y="148"/>
                      <a:pt x="37" y="119"/>
                      <a:pt x="33" y="119"/>
                    </a:cubicBezTo>
                    <a:cubicBezTo>
                      <a:pt x="29" y="119"/>
                      <a:pt x="16" y="143"/>
                      <a:pt x="12" y="152"/>
                    </a:cubicBezTo>
                    <a:cubicBezTo>
                      <a:pt x="8" y="161"/>
                      <a:pt x="12" y="168"/>
                      <a:pt x="12" y="173"/>
                    </a:cubicBezTo>
                    <a:cubicBezTo>
                      <a:pt x="12" y="178"/>
                      <a:pt x="11" y="182"/>
                      <a:pt x="9" y="185"/>
                    </a:cubicBezTo>
                    <a:cubicBezTo>
                      <a:pt x="7" y="188"/>
                      <a:pt x="0" y="190"/>
                      <a:pt x="0" y="194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FFC993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63" name="Freeform 167"/>
              <p:cNvSpPr>
                <a:spLocks/>
              </p:cNvSpPr>
              <p:nvPr/>
            </p:nvSpPr>
            <p:spPr bwMode="auto">
              <a:xfrm>
                <a:off x="530" y="3272"/>
                <a:ext cx="109" cy="32"/>
              </a:xfrm>
              <a:custGeom>
                <a:avLst/>
                <a:gdLst>
                  <a:gd name="T0" fmla="*/ 0 w 114"/>
                  <a:gd name="T1" fmla="*/ 0 h 32"/>
                  <a:gd name="T2" fmla="*/ 39 w 114"/>
                  <a:gd name="T3" fmla="*/ 27 h 32"/>
                  <a:gd name="T4" fmla="*/ 60 w 114"/>
                  <a:gd name="T5" fmla="*/ 30 h 32"/>
                  <a:gd name="T6" fmla="*/ 81 w 114"/>
                  <a:gd name="T7" fmla="*/ 27 h 32"/>
                  <a:gd name="T8" fmla="*/ 114 w 114"/>
                  <a:gd name="T9" fmla="*/ 3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" h="32">
                    <a:moveTo>
                      <a:pt x="0" y="0"/>
                    </a:moveTo>
                    <a:cubicBezTo>
                      <a:pt x="7" y="4"/>
                      <a:pt x="29" y="22"/>
                      <a:pt x="39" y="27"/>
                    </a:cubicBezTo>
                    <a:cubicBezTo>
                      <a:pt x="49" y="32"/>
                      <a:pt x="53" y="30"/>
                      <a:pt x="60" y="30"/>
                    </a:cubicBezTo>
                    <a:cubicBezTo>
                      <a:pt x="67" y="30"/>
                      <a:pt x="72" y="32"/>
                      <a:pt x="81" y="27"/>
                    </a:cubicBezTo>
                    <a:cubicBezTo>
                      <a:pt x="90" y="22"/>
                      <a:pt x="107" y="8"/>
                      <a:pt x="114" y="3"/>
                    </a:cubicBezTo>
                  </a:path>
                </a:pathLst>
              </a:custGeom>
              <a:noFill/>
              <a:ln w="12700" cmpd="sng">
                <a:solidFill>
                  <a:srgbClr val="D20000"/>
                </a:solidFill>
                <a:round/>
                <a:headEnd type="none" w="med" len="med"/>
                <a:tailEnd type="none" w="sm" len="sm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64" name="Freeform 168"/>
              <p:cNvSpPr>
                <a:spLocks/>
              </p:cNvSpPr>
              <p:nvPr/>
            </p:nvSpPr>
            <p:spPr bwMode="auto">
              <a:xfrm>
                <a:off x="566" y="3283"/>
                <a:ext cx="45" cy="10"/>
              </a:xfrm>
              <a:custGeom>
                <a:avLst/>
                <a:gdLst>
                  <a:gd name="T0" fmla="*/ 0 w 45"/>
                  <a:gd name="T1" fmla="*/ 10 h 10"/>
                  <a:gd name="T2" fmla="*/ 10 w 45"/>
                  <a:gd name="T3" fmla="*/ 1 h 10"/>
                  <a:gd name="T4" fmla="*/ 25 w 45"/>
                  <a:gd name="T5" fmla="*/ 4 h 10"/>
                  <a:gd name="T6" fmla="*/ 36 w 45"/>
                  <a:gd name="T7" fmla="*/ 1 h 10"/>
                  <a:gd name="T8" fmla="*/ 45 w 45"/>
                  <a:gd name="T9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10">
                    <a:moveTo>
                      <a:pt x="0" y="10"/>
                    </a:moveTo>
                    <a:cubicBezTo>
                      <a:pt x="2" y="8"/>
                      <a:pt x="6" y="2"/>
                      <a:pt x="10" y="1"/>
                    </a:cubicBezTo>
                    <a:cubicBezTo>
                      <a:pt x="14" y="0"/>
                      <a:pt x="21" y="4"/>
                      <a:pt x="25" y="4"/>
                    </a:cubicBezTo>
                    <a:cubicBezTo>
                      <a:pt x="29" y="4"/>
                      <a:pt x="33" y="0"/>
                      <a:pt x="36" y="1"/>
                    </a:cubicBezTo>
                    <a:cubicBezTo>
                      <a:pt x="39" y="2"/>
                      <a:pt x="43" y="8"/>
                      <a:pt x="45" y="10"/>
                    </a:cubicBezTo>
                  </a:path>
                </a:pathLst>
              </a:custGeom>
              <a:solidFill>
                <a:srgbClr val="FF00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65" name="Freeform 169"/>
              <p:cNvSpPr>
                <a:spLocks/>
              </p:cNvSpPr>
              <p:nvPr/>
            </p:nvSpPr>
            <p:spPr bwMode="auto">
              <a:xfrm>
                <a:off x="513" y="3157"/>
                <a:ext cx="61" cy="27"/>
              </a:xfrm>
              <a:custGeom>
                <a:avLst/>
                <a:gdLst>
                  <a:gd name="T0" fmla="*/ 63 w 63"/>
                  <a:gd name="T1" fmla="*/ 16 h 28"/>
                  <a:gd name="T2" fmla="*/ 33 w 63"/>
                  <a:gd name="T3" fmla="*/ 4 h 28"/>
                  <a:gd name="T4" fmla="*/ 24 w 63"/>
                  <a:gd name="T5" fmla="*/ 4 h 28"/>
                  <a:gd name="T6" fmla="*/ 0 w 63"/>
                  <a:gd name="T7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" h="28">
                    <a:moveTo>
                      <a:pt x="63" y="16"/>
                    </a:moveTo>
                    <a:cubicBezTo>
                      <a:pt x="58" y="14"/>
                      <a:pt x="39" y="6"/>
                      <a:pt x="33" y="4"/>
                    </a:cubicBezTo>
                    <a:cubicBezTo>
                      <a:pt x="27" y="2"/>
                      <a:pt x="29" y="0"/>
                      <a:pt x="24" y="4"/>
                    </a:cubicBezTo>
                    <a:cubicBezTo>
                      <a:pt x="19" y="8"/>
                      <a:pt x="5" y="23"/>
                      <a:pt x="0" y="28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66" name="Freeform 170"/>
              <p:cNvSpPr>
                <a:spLocks/>
              </p:cNvSpPr>
              <p:nvPr/>
            </p:nvSpPr>
            <p:spPr bwMode="auto">
              <a:xfrm>
                <a:off x="533" y="3187"/>
                <a:ext cx="26" cy="26"/>
              </a:xfrm>
              <a:custGeom>
                <a:avLst/>
                <a:gdLst>
                  <a:gd name="T0" fmla="*/ 27 w 27"/>
                  <a:gd name="T1" fmla="*/ 12 h 27"/>
                  <a:gd name="T2" fmla="*/ 12 w 27"/>
                  <a:gd name="T3" fmla="*/ 0 h 27"/>
                  <a:gd name="T4" fmla="*/ 0 w 27"/>
                  <a:gd name="T5" fmla="*/ 15 h 27"/>
                  <a:gd name="T6" fmla="*/ 15 w 27"/>
                  <a:gd name="T7" fmla="*/ 27 h 27"/>
                  <a:gd name="T8" fmla="*/ 27 w 27"/>
                  <a:gd name="T9" fmla="*/ 12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27" y="12"/>
                    </a:moveTo>
                    <a:cubicBezTo>
                      <a:pt x="27" y="8"/>
                      <a:pt x="16" y="0"/>
                      <a:pt x="12" y="0"/>
                    </a:cubicBezTo>
                    <a:cubicBezTo>
                      <a:pt x="8" y="0"/>
                      <a:pt x="0" y="11"/>
                      <a:pt x="0" y="15"/>
                    </a:cubicBezTo>
                    <a:cubicBezTo>
                      <a:pt x="0" y="19"/>
                      <a:pt x="11" y="27"/>
                      <a:pt x="15" y="27"/>
                    </a:cubicBezTo>
                    <a:cubicBezTo>
                      <a:pt x="19" y="27"/>
                      <a:pt x="27" y="16"/>
                      <a:pt x="27" y="1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1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67" name="Freeform 171"/>
              <p:cNvSpPr>
                <a:spLocks/>
              </p:cNvSpPr>
              <p:nvPr/>
            </p:nvSpPr>
            <p:spPr bwMode="auto">
              <a:xfrm>
                <a:off x="512" y="3165"/>
                <a:ext cx="62" cy="36"/>
              </a:xfrm>
              <a:custGeom>
                <a:avLst/>
                <a:gdLst>
                  <a:gd name="T0" fmla="*/ 4 w 64"/>
                  <a:gd name="T1" fmla="*/ 31 h 36"/>
                  <a:gd name="T2" fmla="*/ 4 w 64"/>
                  <a:gd name="T3" fmla="*/ 22 h 36"/>
                  <a:gd name="T4" fmla="*/ 31 w 64"/>
                  <a:gd name="T5" fmla="*/ 1 h 36"/>
                  <a:gd name="T6" fmla="*/ 61 w 64"/>
                  <a:gd name="T7" fmla="*/ 13 h 36"/>
                  <a:gd name="T8" fmla="*/ 52 w 64"/>
                  <a:gd name="T9" fmla="*/ 31 h 36"/>
                  <a:gd name="T10" fmla="*/ 34 w 64"/>
                  <a:gd name="T11" fmla="*/ 19 h 36"/>
                  <a:gd name="T12" fmla="*/ 13 w 64"/>
                  <a:gd name="T13" fmla="*/ 34 h 36"/>
                  <a:gd name="T14" fmla="*/ 4 w 64"/>
                  <a:gd name="T15" fmla="*/ 3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4" h="36">
                    <a:moveTo>
                      <a:pt x="4" y="31"/>
                    </a:moveTo>
                    <a:cubicBezTo>
                      <a:pt x="3" y="29"/>
                      <a:pt x="0" y="27"/>
                      <a:pt x="4" y="22"/>
                    </a:cubicBezTo>
                    <a:cubicBezTo>
                      <a:pt x="8" y="17"/>
                      <a:pt x="22" y="2"/>
                      <a:pt x="31" y="1"/>
                    </a:cubicBezTo>
                    <a:cubicBezTo>
                      <a:pt x="40" y="0"/>
                      <a:pt x="58" y="8"/>
                      <a:pt x="61" y="13"/>
                    </a:cubicBezTo>
                    <a:cubicBezTo>
                      <a:pt x="64" y="18"/>
                      <a:pt x="56" y="30"/>
                      <a:pt x="52" y="31"/>
                    </a:cubicBezTo>
                    <a:cubicBezTo>
                      <a:pt x="48" y="32"/>
                      <a:pt x="40" y="19"/>
                      <a:pt x="34" y="19"/>
                    </a:cubicBezTo>
                    <a:cubicBezTo>
                      <a:pt x="28" y="19"/>
                      <a:pt x="18" y="32"/>
                      <a:pt x="13" y="34"/>
                    </a:cubicBezTo>
                    <a:cubicBezTo>
                      <a:pt x="8" y="36"/>
                      <a:pt x="4" y="34"/>
                      <a:pt x="4" y="3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175" cmpd="sng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68" name="Freeform 172"/>
              <p:cNvSpPr>
                <a:spLocks/>
              </p:cNvSpPr>
              <p:nvPr/>
            </p:nvSpPr>
            <p:spPr bwMode="auto">
              <a:xfrm flipH="1">
                <a:off x="611" y="3153"/>
                <a:ext cx="61" cy="27"/>
              </a:xfrm>
              <a:custGeom>
                <a:avLst/>
                <a:gdLst>
                  <a:gd name="T0" fmla="*/ 63 w 63"/>
                  <a:gd name="T1" fmla="*/ 16 h 28"/>
                  <a:gd name="T2" fmla="*/ 33 w 63"/>
                  <a:gd name="T3" fmla="*/ 4 h 28"/>
                  <a:gd name="T4" fmla="*/ 24 w 63"/>
                  <a:gd name="T5" fmla="*/ 4 h 28"/>
                  <a:gd name="T6" fmla="*/ 0 w 63"/>
                  <a:gd name="T7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" h="28">
                    <a:moveTo>
                      <a:pt x="63" y="16"/>
                    </a:moveTo>
                    <a:cubicBezTo>
                      <a:pt x="58" y="14"/>
                      <a:pt x="39" y="6"/>
                      <a:pt x="33" y="4"/>
                    </a:cubicBezTo>
                    <a:cubicBezTo>
                      <a:pt x="27" y="2"/>
                      <a:pt x="29" y="0"/>
                      <a:pt x="24" y="4"/>
                    </a:cubicBezTo>
                    <a:cubicBezTo>
                      <a:pt x="19" y="8"/>
                      <a:pt x="5" y="23"/>
                      <a:pt x="0" y="28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69" name="Freeform 173"/>
              <p:cNvSpPr>
                <a:spLocks/>
              </p:cNvSpPr>
              <p:nvPr/>
            </p:nvSpPr>
            <p:spPr bwMode="auto">
              <a:xfrm flipH="1">
                <a:off x="626" y="3183"/>
                <a:ext cx="26" cy="26"/>
              </a:xfrm>
              <a:custGeom>
                <a:avLst/>
                <a:gdLst>
                  <a:gd name="T0" fmla="*/ 27 w 27"/>
                  <a:gd name="T1" fmla="*/ 12 h 27"/>
                  <a:gd name="T2" fmla="*/ 12 w 27"/>
                  <a:gd name="T3" fmla="*/ 0 h 27"/>
                  <a:gd name="T4" fmla="*/ 0 w 27"/>
                  <a:gd name="T5" fmla="*/ 15 h 27"/>
                  <a:gd name="T6" fmla="*/ 15 w 27"/>
                  <a:gd name="T7" fmla="*/ 27 h 27"/>
                  <a:gd name="T8" fmla="*/ 27 w 27"/>
                  <a:gd name="T9" fmla="*/ 12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27" y="12"/>
                    </a:moveTo>
                    <a:cubicBezTo>
                      <a:pt x="27" y="8"/>
                      <a:pt x="16" y="0"/>
                      <a:pt x="12" y="0"/>
                    </a:cubicBezTo>
                    <a:cubicBezTo>
                      <a:pt x="8" y="0"/>
                      <a:pt x="0" y="11"/>
                      <a:pt x="0" y="15"/>
                    </a:cubicBezTo>
                    <a:cubicBezTo>
                      <a:pt x="0" y="19"/>
                      <a:pt x="11" y="27"/>
                      <a:pt x="15" y="27"/>
                    </a:cubicBezTo>
                    <a:cubicBezTo>
                      <a:pt x="19" y="27"/>
                      <a:pt x="27" y="16"/>
                      <a:pt x="27" y="1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1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70" name="Freeform 174"/>
              <p:cNvSpPr>
                <a:spLocks/>
              </p:cNvSpPr>
              <p:nvPr/>
            </p:nvSpPr>
            <p:spPr bwMode="auto">
              <a:xfrm flipH="1">
                <a:off x="611" y="3162"/>
                <a:ext cx="62" cy="35"/>
              </a:xfrm>
              <a:custGeom>
                <a:avLst/>
                <a:gdLst>
                  <a:gd name="T0" fmla="*/ 4 w 64"/>
                  <a:gd name="T1" fmla="*/ 31 h 36"/>
                  <a:gd name="T2" fmla="*/ 4 w 64"/>
                  <a:gd name="T3" fmla="*/ 22 h 36"/>
                  <a:gd name="T4" fmla="*/ 31 w 64"/>
                  <a:gd name="T5" fmla="*/ 1 h 36"/>
                  <a:gd name="T6" fmla="*/ 61 w 64"/>
                  <a:gd name="T7" fmla="*/ 13 h 36"/>
                  <a:gd name="T8" fmla="*/ 52 w 64"/>
                  <a:gd name="T9" fmla="*/ 31 h 36"/>
                  <a:gd name="T10" fmla="*/ 34 w 64"/>
                  <a:gd name="T11" fmla="*/ 19 h 36"/>
                  <a:gd name="T12" fmla="*/ 13 w 64"/>
                  <a:gd name="T13" fmla="*/ 34 h 36"/>
                  <a:gd name="T14" fmla="*/ 4 w 64"/>
                  <a:gd name="T15" fmla="*/ 3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4" h="36">
                    <a:moveTo>
                      <a:pt x="4" y="31"/>
                    </a:moveTo>
                    <a:cubicBezTo>
                      <a:pt x="3" y="29"/>
                      <a:pt x="0" y="27"/>
                      <a:pt x="4" y="22"/>
                    </a:cubicBezTo>
                    <a:cubicBezTo>
                      <a:pt x="8" y="17"/>
                      <a:pt x="22" y="2"/>
                      <a:pt x="31" y="1"/>
                    </a:cubicBezTo>
                    <a:cubicBezTo>
                      <a:pt x="40" y="0"/>
                      <a:pt x="58" y="8"/>
                      <a:pt x="61" y="13"/>
                    </a:cubicBezTo>
                    <a:cubicBezTo>
                      <a:pt x="64" y="18"/>
                      <a:pt x="56" y="30"/>
                      <a:pt x="52" y="31"/>
                    </a:cubicBezTo>
                    <a:cubicBezTo>
                      <a:pt x="48" y="32"/>
                      <a:pt x="40" y="19"/>
                      <a:pt x="34" y="19"/>
                    </a:cubicBezTo>
                    <a:cubicBezTo>
                      <a:pt x="28" y="19"/>
                      <a:pt x="18" y="32"/>
                      <a:pt x="13" y="34"/>
                    </a:cubicBezTo>
                    <a:cubicBezTo>
                      <a:pt x="8" y="36"/>
                      <a:pt x="4" y="34"/>
                      <a:pt x="4" y="3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175" cmpd="sng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71" name="Freeform 175"/>
              <p:cNvSpPr>
                <a:spLocks/>
              </p:cNvSpPr>
              <p:nvPr/>
            </p:nvSpPr>
            <p:spPr bwMode="auto">
              <a:xfrm>
                <a:off x="592" y="3126"/>
                <a:ext cx="99" cy="105"/>
              </a:xfrm>
              <a:custGeom>
                <a:avLst/>
                <a:gdLst>
                  <a:gd name="T0" fmla="*/ 4 w 102"/>
                  <a:gd name="T1" fmla="*/ 35 h 107"/>
                  <a:gd name="T2" fmla="*/ 37 w 102"/>
                  <a:gd name="T3" fmla="*/ 5 h 107"/>
                  <a:gd name="T4" fmla="*/ 67 w 102"/>
                  <a:gd name="T5" fmla="*/ 5 h 107"/>
                  <a:gd name="T6" fmla="*/ 97 w 102"/>
                  <a:gd name="T7" fmla="*/ 35 h 107"/>
                  <a:gd name="T8" fmla="*/ 97 w 102"/>
                  <a:gd name="T9" fmla="*/ 68 h 107"/>
                  <a:gd name="T10" fmla="*/ 70 w 102"/>
                  <a:gd name="T11" fmla="*/ 101 h 107"/>
                  <a:gd name="T12" fmla="*/ 40 w 102"/>
                  <a:gd name="T13" fmla="*/ 104 h 107"/>
                  <a:gd name="T14" fmla="*/ 13 w 102"/>
                  <a:gd name="T15" fmla="*/ 92 h 107"/>
                  <a:gd name="T16" fmla="*/ 1 w 102"/>
                  <a:gd name="T17" fmla="*/ 65 h 107"/>
                  <a:gd name="T18" fmla="*/ 4 w 102"/>
                  <a:gd name="T19" fmla="*/ 35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2" h="107">
                    <a:moveTo>
                      <a:pt x="4" y="35"/>
                    </a:moveTo>
                    <a:cubicBezTo>
                      <a:pt x="9" y="25"/>
                      <a:pt x="27" y="10"/>
                      <a:pt x="37" y="5"/>
                    </a:cubicBezTo>
                    <a:cubicBezTo>
                      <a:pt x="47" y="0"/>
                      <a:pt x="57" y="0"/>
                      <a:pt x="67" y="5"/>
                    </a:cubicBezTo>
                    <a:cubicBezTo>
                      <a:pt x="77" y="10"/>
                      <a:pt x="92" y="25"/>
                      <a:pt x="97" y="35"/>
                    </a:cubicBezTo>
                    <a:cubicBezTo>
                      <a:pt x="102" y="45"/>
                      <a:pt x="101" y="57"/>
                      <a:pt x="97" y="68"/>
                    </a:cubicBezTo>
                    <a:cubicBezTo>
                      <a:pt x="93" y="79"/>
                      <a:pt x="79" y="95"/>
                      <a:pt x="70" y="101"/>
                    </a:cubicBezTo>
                    <a:cubicBezTo>
                      <a:pt x="61" y="107"/>
                      <a:pt x="49" y="105"/>
                      <a:pt x="40" y="104"/>
                    </a:cubicBezTo>
                    <a:cubicBezTo>
                      <a:pt x="31" y="103"/>
                      <a:pt x="19" y="98"/>
                      <a:pt x="13" y="92"/>
                    </a:cubicBezTo>
                    <a:cubicBezTo>
                      <a:pt x="7" y="86"/>
                      <a:pt x="2" y="74"/>
                      <a:pt x="1" y="65"/>
                    </a:cubicBezTo>
                    <a:cubicBezTo>
                      <a:pt x="0" y="56"/>
                      <a:pt x="4" y="41"/>
                      <a:pt x="4" y="35"/>
                    </a:cubicBez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72" name="Freeform 176"/>
              <p:cNvSpPr>
                <a:spLocks/>
              </p:cNvSpPr>
              <p:nvPr/>
            </p:nvSpPr>
            <p:spPr bwMode="auto">
              <a:xfrm>
                <a:off x="491" y="3132"/>
                <a:ext cx="99" cy="103"/>
              </a:xfrm>
              <a:custGeom>
                <a:avLst/>
                <a:gdLst>
                  <a:gd name="T0" fmla="*/ 1 w 99"/>
                  <a:gd name="T1" fmla="*/ 31 h 103"/>
                  <a:gd name="T2" fmla="*/ 27 w 99"/>
                  <a:gd name="T3" fmla="*/ 8 h 103"/>
                  <a:gd name="T4" fmla="*/ 70 w 99"/>
                  <a:gd name="T5" fmla="*/ 5 h 103"/>
                  <a:gd name="T6" fmla="*/ 96 w 99"/>
                  <a:gd name="T7" fmla="*/ 37 h 103"/>
                  <a:gd name="T8" fmla="*/ 90 w 99"/>
                  <a:gd name="T9" fmla="*/ 73 h 103"/>
                  <a:gd name="T10" fmla="*/ 70 w 99"/>
                  <a:gd name="T11" fmla="*/ 96 h 103"/>
                  <a:gd name="T12" fmla="*/ 58 w 99"/>
                  <a:gd name="T13" fmla="*/ 101 h 103"/>
                  <a:gd name="T14" fmla="*/ 30 w 99"/>
                  <a:gd name="T15" fmla="*/ 99 h 103"/>
                  <a:gd name="T16" fmla="*/ 7 w 99"/>
                  <a:gd name="T17" fmla="*/ 78 h 103"/>
                  <a:gd name="T18" fmla="*/ 1 w 99"/>
                  <a:gd name="T19" fmla="*/ 59 h 103"/>
                  <a:gd name="T20" fmla="*/ 1 w 99"/>
                  <a:gd name="T21" fmla="*/ 31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9" h="103">
                    <a:moveTo>
                      <a:pt x="1" y="31"/>
                    </a:moveTo>
                    <a:cubicBezTo>
                      <a:pt x="5" y="23"/>
                      <a:pt x="15" y="12"/>
                      <a:pt x="27" y="8"/>
                    </a:cubicBezTo>
                    <a:cubicBezTo>
                      <a:pt x="38" y="4"/>
                      <a:pt x="59" y="0"/>
                      <a:pt x="70" y="5"/>
                    </a:cubicBezTo>
                    <a:cubicBezTo>
                      <a:pt x="82" y="10"/>
                      <a:pt x="93" y="26"/>
                      <a:pt x="96" y="37"/>
                    </a:cubicBezTo>
                    <a:cubicBezTo>
                      <a:pt x="99" y="48"/>
                      <a:pt x="94" y="63"/>
                      <a:pt x="90" y="73"/>
                    </a:cubicBezTo>
                    <a:cubicBezTo>
                      <a:pt x="87" y="82"/>
                      <a:pt x="75" y="91"/>
                      <a:pt x="70" y="96"/>
                    </a:cubicBezTo>
                    <a:cubicBezTo>
                      <a:pt x="65" y="101"/>
                      <a:pt x="65" y="100"/>
                      <a:pt x="58" y="101"/>
                    </a:cubicBezTo>
                    <a:cubicBezTo>
                      <a:pt x="51" y="102"/>
                      <a:pt x="38" y="103"/>
                      <a:pt x="30" y="99"/>
                    </a:cubicBezTo>
                    <a:cubicBezTo>
                      <a:pt x="22" y="95"/>
                      <a:pt x="12" y="85"/>
                      <a:pt x="7" y="78"/>
                    </a:cubicBezTo>
                    <a:cubicBezTo>
                      <a:pt x="2" y="71"/>
                      <a:pt x="2" y="67"/>
                      <a:pt x="1" y="59"/>
                    </a:cubicBezTo>
                    <a:cubicBezTo>
                      <a:pt x="0" y="51"/>
                      <a:pt x="1" y="37"/>
                      <a:pt x="1" y="31"/>
                    </a:cubicBez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73" name="Freeform 177"/>
              <p:cNvSpPr>
                <a:spLocks/>
              </p:cNvSpPr>
              <p:nvPr/>
            </p:nvSpPr>
            <p:spPr bwMode="auto">
              <a:xfrm>
                <a:off x="637" y="3213"/>
                <a:ext cx="67" cy="80"/>
              </a:xfrm>
              <a:custGeom>
                <a:avLst/>
                <a:gdLst>
                  <a:gd name="T0" fmla="*/ 60 w 70"/>
                  <a:gd name="T1" fmla="*/ 6 h 82"/>
                  <a:gd name="T2" fmla="*/ 63 w 70"/>
                  <a:gd name="T3" fmla="*/ 39 h 82"/>
                  <a:gd name="T4" fmla="*/ 43 w 70"/>
                  <a:gd name="T5" fmla="*/ 81 h 82"/>
                  <a:gd name="T6" fmla="*/ 3 w 70"/>
                  <a:gd name="T7" fmla="*/ 30 h 82"/>
                  <a:gd name="T8" fmla="*/ 60 w 70"/>
                  <a:gd name="T9" fmla="*/ 6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82">
                    <a:moveTo>
                      <a:pt x="60" y="6"/>
                    </a:moveTo>
                    <a:cubicBezTo>
                      <a:pt x="70" y="8"/>
                      <a:pt x="66" y="27"/>
                      <a:pt x="63" y="39"/>
                    </a:cubicBezTo>
                    <a:cubicBezTo>
                      <a:pt x="60" y="51"/>
                      <a:pt x="53" y="82"/>
                      <a:pt x="43" y="81"/>
                    </a:cubicBezTo>
                    <a:cubicBezTo>
                      <a:pt x="33" y="80"/>
                      <a:pt x="0" y="42"/>
                      <a:pt x="3" y="30"/>
                    </a:cubicBezTo>
                    <a:cubicBezTo>
                      <a:pt x="6" y="18"/>
                      <a:pt x="50" y="0"/>
                      <a:pt x="60" y="6"/>
                    </a:cubicBezTo>
                    <a:close/>
                  </a:path>
                </a:pathLst>
              </a:custGeom>
              <a:solidFill>
                <a:srgbClr val="FDA1F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175" cmpd="sng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74" name="Freeform 178"/>
              <p:cNvSpPr>
                <a:spLocks/>
              </p:cNvSpPr>
              <p:nvPr/>
            </p:nvSpPr>
            <p:spPr bwMode="auto">
              <a:xfrm>
                <a:off x="468" y="3219"/>
                <a:ext cx="75" cy="67"/>
              </a:xfrm>
              <a:custGeom>
                <a:avLst/>
                <a:gdLst>
                  <a:gd name="T0" fmla="*/ 0 w 75"/>
                  <a:gd name="T1" fmla="*/ 26 h 67"/>
                  <a:gd name="T2" fmla="*/ 12 w 75"/>
                  <a:gd name="T3" fmla="*/ 53 h 67"/>
                  <a:gd name="T4" fmla="*/ 42 w 75"/>
                  <a:gd name="T5" fmla="*/ 56 h 67"/>
                  <a:gd name="T6" fmla="*/ 54 w 75"/>
                  <a:gd name="T7" fmla="*/ 62 h 67"/>
                  <a:gd name="T8" fmla="*/ 72 w 75"/>
                  <a:gd name="T9" fmla="*/ 26 h 67"/>
                  <a:gd name="T10" fmla="*/ 36 w 75"/>
                  <a:gd name="T11" fmla="*/ 14 h 67"/>
                  <a:gd name="T12" fmla="*/ 15 w 75"/>
                  <a:gd name="T13" fmla="*/ 2 h 67"/>
                  <a:gd name="T14" fmla="*/ 0 w 75"/>
                  <a:gd name="T15" fmla="*/ 26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5" h="67">
                    <a:moveTo>
                      <a:pt x="0" y="26"/>
                    </a:moveTo>
                    <a:cubicBezTo>
                      <a:pt x="0" y="34"/>
                      <a:pt x="5" y="48"/>
                      <a:pt x="12" y="53"/>
                    </a:cubicBezTo>
                    <a:cubicBezTo>
                      <a:pt x="19" y="58"/>
                      <a:pt x="35" y="55"/>
                      <a:pt x="42" y="56"/>
                    </a:cubicBezTo>
                    <a:cubicBezTo>
                      <a:pt x="49" y="57"/>
                      <a:pt x="49" y="67"/>
                      <a:pt x="54" y="62"/>
                    </a:cubicBezTo>
                    <a:cubicBezTo>
                      <a:pt x="59" y="57"/>
                      <a:pt x="75" y="34"/>
                      <a:pt x="72" y="26"/>
                    </a:cubicBezTo>
                    <a:cubicBezTo>
                      <a:pt x="69" y="18"/>
                      <a:pt x="45" y="18"/>
                      <a:pt x="36" y="14"/>
                    </a:cubicBezTo>
                    <a:cubicBezTo>
                      <a:pt x="27" y="10"/>
                      <a:pt x="21" y="0"/>
                      <a:pt x="15" y="2"/>
                    </a:cubicBezTo>
                    <a:cubicBezTo>
                      <a:pt x="9" y="4"/>
                      <a:pt x="3" y="21"/>
                      <a:pt x="0" y="26"/>
                    </a:cubicBezTo>
                    <a:close/>
                  </a:path>
                </a:pathLst>
              </a:custGeom>
              <a:solidFill>
                <a:srgbClr val="FDA1F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175" cmpd="sng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75" name="Freeform 179"/>
              <p:cNvSpPr>
                <a:spLocks/>
              </p:cNvSpPr>
              <p:nvPr/>
            </p:nvSpPr>
            <p:spPr bwMode="auto">
              <a:xfrm>
                <a:off x="754" y="3568"/>
                <a:ext cx="89" cy="108"/>
              </a:xfrm>
              <a:custGeom>
                <a:avLst/>
                <a:gdLst>
                  <a:gd name="T0" fmla="*/ 76 w 100"/>
                  <a:gd name="T1" fmla="*/ 4 h 116"/>
                  <a:gd name="T2" fmla="*/ 76 w 100"/>
                  <a:gd name="T3" fmla="*/ 0 h 116"/>
                  <a:gd name="T4" fmla="*/ 100 w 100"/>
                  <a:gd name="T5" fmla="*/ 56 h 116"/>
                  <a:gd name="T6" fmla="*/ 28 w 100"/>
                  <a:gd name="T7" fmla="*/ 116 h 116"/>
                  <a:gd name="T8" fmla="*/ 0 w 100"/>
                  <a:gd name="T9" fmla="*/ 80 h 116"/>
                  <a:gd name="T10" fmla="*/ 76 w 100"/>
                  <a:gd name="T11" fmla="*/ 4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0" h="116">
                    <a:moveTo>
                      <a:pt x="76" y="4"/>
                    </a:moveTo>
                    <a:lnTo>
                      <a:pt x="76" y="0"/>
                    </a:lnTo>
                    <a:lnTo>
                      <a:pt x="100" y="56"/>
                    </a:lnTo>
                    <a:lnTo>
                      <a:pt x="28" y="116"/>
                    </a:lnTo>
                    <a:lnTo>
                      <a:pt x="0" y="80"/>
                    </a:lnTo>
                    <a:lnTo>
                      <a:pt x="76" y="4"/>
                    </a:lnTo>
                    <a:close/>
                  </a:path>
                </a:pathLst>
              </a:custGeom>
              <a:solidFill>
                <a:schemeClr val="bg1"/>
              </a:solidFill>
              <a:ln w="952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4276" name="Freeform 180"/>
            <p:cNvSpPr>
              <a:spLocks/>
            </p:cNvSpPr>
            <p:nvPr/>
          </p:nvSpPr>
          <p:spPr bwMode="auto">
            <a:xfrm>
              <a:off x="570" y="3232"/>
              <a:ext cx="39" cy="15"/>
            </a:xfrm>
            <a:custGeom>
              <a:avLst/>
              <a:gdLst>
                <a:gd name="T0" fmla="*/ 0 w 39"/>
                <a:gd name="T1" fmla="*/ 10 h 15"/>
                <a:gd name="T2" fmla="*/ 6 w 39"/>
                <a:gd name="T3" fmla="*/ 13 h 15"/>
                <a:gd name="T4" fmla="*/ 18 w 39"/>
                <a:gd name="T5" fmla="*/ 0 h 15"/>
                <a:gd name="T6" fmla="*/ 30 w 39"/>
                <a:gd name="T7" fmla="*/ 13 h 15"/>
                <a:gd name="T8" fmla="*/ 39 w 39"/>
                <a:gd name="T9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5">
                  <a:moveTo>
                    <a:pt x="0" y="10"/>
                  </a:moveTo>
                  <a:cubicBezTo>
                    <a:pt x="1" y="10"/>
                    <a:pt x="3" y="15"/>
                    <a:pt x="6" y="13"/>
                  </a:cubicBezTo>
                  <a:cubicBezTo>
                    <a:pt x="9" y="11"/>
                    <a:pt x="14" y="0"/>
                    <a:pt x="18" y="0"/>
                  </a:cubicBezTo>
                  <a:cubicBezTo>
                    <a:pt x="22" y="0"/>
                    <a:pt x="27" y="11"/>
                    <a:pt x="30" y="13"/>
                  </a:cubicBezTo>
                  <a:cubicBezTo>
                    <a:pt x="33" y="15"/>
                    <a:pt x="37" y="11"/>
                    <a:pt x="39" y="1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407272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ru-RU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4277" name="Group 181"/>
          <p:cNvGrpSpPr>
            <a:grpSpLocks/>
          </p:cNvGrpSpPr>
          <p:nvPr/>
        </p:nvGrpSpPr>
        <p:grpSpPr bwMode="auto">
          <a:xfrm>
            <a:off x="7446240" y="946180"/>
            <a:ext cx="829440" cy="1520800"/>
            <a:chOff x="288" y="2928"/>
            <a:chExt cx="576" cy="1056"/>
          </a:xfrm>
        </p:grpSpPr>
        <p:grpSp>
          <p:nvGrpSpPr>
            <p:cNvPr id="4278" name="Group 182"/>
            <p:cNvGrpSpPr>
              <a:grpSpLocks/>
            </p:cNvGrpSpPr>
            <p:nvPr/>
          </p:nvGrpSpPr>
          <p:grpSpPr bwMode="auto">
            <a:xfrm>
              <a:off x="288" y="2928"/>
              <a:ext cx="576" cy="1056"/>
              <a:chOff x="288" y="2928"/>
              <a:chExt cx="576" cy="1056"/>
            </a:xfrm>
          </p:grpSpPr>
          <p:sp>
            <p:nvSpPr>
              <p:cNvPr id="4279" name="Freeform 183"/>
              <p:cNvSpPr>
                <a:spLocks/>
              </p:cNvSpPr>
              <p:nvPr/>
            </p:nvSpPr>
            <p:spPr bwMode="auto">
              <a:xfrm>
                <a:off x="586" y="3714"/>
                <a:ext cx="1" cy="238"/>
              </a:xfrm>
              <a:custGeom>
                <a:avLst/>
                <a:gdLst>
                  <a:gd name="T0" fmla="*/ 0 w 1"/>
                  <a:gd name="T1" fmla="*/ 0 h 256"/>
                  <a:gd name="T2" fmla="*/ 0 w 1"/>
                  <a:gd name="T3" fmla="*/ 256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256">
                    <a:moveTo>
                      <a:pt x="0" y="0"/>
                    </a:moveTo>
                    <a:lnTo>
                      <a:pt x="0" y="256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80" name="Freeform 184"/>
              <p:cNvSpPr>
                <a:spLocks/>
              </p:cNvSpPr>
              <p:nvPr/>
            </p:nvSpPr>
            <p:spPr bwMode="auto">
              <a:xfrm>
                <a:off x="379" y="3568"/>
                <a:ext cx="416" cy="394"/>
              </a:xfrm>
              <a:custGeom>
                <a:avLst/>
                <a:gdLst>
                  <a:gd name="T0" fmla="*/ 79 w 468"/>
                  <a:gd name="T1" fmla="*/ 8 h 423"/>
                  <a:gd name="T2" fmla="*/ 313 w 468"/>
                  <a:gd name="T3" fmla="*/ 8 h 423"/>
                  <a:gd name="T4" fmla="*/ 367 w 468"/>
                  <a:gd name="T5" fmla="*/ 8 h 423"/>
                  <a:gd name="T6" fmla="*/ 385 w 468"/>
                  <a:gd name="T7" fmla="*/ 28 h 423"/>
                  <a:gd name="T8" fmla="*/ 417 w 468"/>
                  <a:gd name="T9" fmla="*/ 84 h 423"/>
                  <a:gd name="T10" fmla="*/ 433 w 468"/>
                  <a:gd name="T11" fmla="*/ 132 h 423"/>
                  <a:gd name="T12" fmla="*/ 463 w 468"/>
                  <a:gd name="T13" fmla="*/ 200 h 423"/>
                  <a:gd name="T14" fmla="*/ 463 w 468"/>
                  <a:gd name="T15" fmla="*/ 296 h 423"/>
                  <a:gd name="T16" fmla="*/ 437 w 468"/>
                  <a:gd name="T17" fmla="*/ 348 h 423"/>
                  <a:gd name="T18" fmla="*/ 429 w 468"/>
                  <a:gd name="T19" fmla="*/ 404 h 423"/>
                  <a:gd name="T20" fmla="*/ 425 w 468"/>
                  <a:gd name="T21" fmla="*/ 420 h 423"/>
                  <a:gd name="T22" fmla="*/ 393 w 468"/>
                  <a:gd name="T23" fmla="*/ 388 h 423"/>
                  <a:gd name="T24" fmla="*/ 369 w 468"/>
                  <a:gd name="T25" fmla="*/ 372 h 423"/>
                  <a:gd name="T26" fmla="*/ 317 w 468"/>
                  <a:gd name="T27" fmla="*/ 360 h 423"/>
                  <a:gd name="T28" fmla="*/ 273 w 468"/>
                  <a:gd name="T29" fmla="*/ 380 h 423"/>
                  <a:gd name="T30" fmla="*/ 237 w 468"/>
                  <a:gd name="T31" fmla="*/ 408 h 423"/>
                  <a:gd name="T32" fmla="*/ 223 w 468"/>
                  <a:gd name="T33" fmla="*/ 392 h 423"/>
                  <a:gd name="T34" fmla="*/ 165 w 468"/>
                  <a:gd name="T35" fmla="*/ 368 h 423"/>
                  <a:gd name="T36" fmla="*/ 105 w 468"/>
                  <a:gd name="T37" fmla="*/ 368 h 423"/>
                  <a:gd name="T38" fmla="*/ 73 w 468"/>
                  <a:gd name="T39" fmla="*/ 400 h 423"/>
                  <a:gd name="T40" fmla="*/ 49 w 468"/>
                  <a:gd name="T41" fmla="*/ 412 h 423"/>
                  <a:gd name="T42" fmla="*/ 31 w 468"/>
                  <a:gd name="T43" fmla="*/ 392 h 423"/>
                  <a:gd name="T44" fmla="*/ 13 w 468"/>
                  <a:gd name="T45" fmla="*/ 340 h 423"/>
                  <a:gd name="T46" fmla="*/ 1 w 468"/>
                  <a:gd name="T47" fmla="*/ 272 h 423"/>
                  <a:gd name="T48" fmla="*/ 5 w 468"/>
                  <a:gd name="T49" fmla="*/ 212 h 423"/>
                  <a:gd name="T50" fmla="*/ 31 w 468"/>
                  <a:gd name="T51" fmla="*/ 152 h 423"/>
                  <a:gd name="T52" fmla="*/ 57 w 468"/>
                  <a:gd name="T53" fmla="*/ 100 h 423"/>
                  <a:gd name="T54" fmla="*/ 79 w 468"/>
                  <a:gd name="T55" fmla="*/ 8 h 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68" h="423">
                    <a:moveTo>
                      <a:pt x="79" y="8"/>
                    </a:moveTo>
                    <a:cubicBezTo>
                      <a:pt x="118" y="0"/>
                      <a:pt x="265" y="8"/>
                      <a:pt x="313" y="8"/>
                    </a:cubicBezTo>
                    <a:cubicBezTo>
                      <a:pt x="361" y="8"/>
                      <a:pt x="355" y="5"/>
                      <a:pt x="367" y="8"/>
                    </a:cubicBezTo>
                    <a:cubicBezTo>
                      <a:pt x="379" y="11"/>
                      <a:pt x="377" y="15"/>
                      <a:pt x="385" y="28"/>
                    </a:cubicBezTo>
                    <a:cubicBezTo>
                      <a:pt x="393" y="41"/>
                      <a:pt x="409" y="67"/>
                      <a:pt x="417" y="84"/>
                    </a:cubicBezTo>
                    <a:cubicBezTo>
                      <a:pt x="425" y="101"/>
                      <a:pt x="425" y="113"/>
                      <a:pt x="433" y="132"/>
                    </a:cubicBezTo>
                    <a:cubicBezTo>
                      <a:pt x="441" y="151"/>
                      <a:pt x="458" y="173"/>
                      <a:pt x="463" y="200"/>
                    </a:cubicBezTo>
                    <a:cubicBezTo>
                      <a:pt x="468" y="227"/>
                      <a:pt x="467" y="271"/>
                      <a:pt x="463" y="296"/>
                    </a:cubicBezTo>
                    <a:cubicBezTo>
                      <a:pt x="459" y="321"/>
                      <a:pt x="443" y="330"/>
                      <a:pt x="437" y="348"/>
                    </a:cubicBezTo>
                    <a:cubicBezTo>
                      <a:pt x="431" y="366"/>
                      <a:pt x="431" y="392"/>
                      <a:pt x="429" y="404"/>
                    </a:cubicBezTo>
                    <a:cubicBezTo>
                      <a:pt x="427" y="416"/>
                      <a:pt x="431" y="423"/>
                      <a:pt x="425" y="420"/>
                    </a:cubicBezTo>
                    <a:cubicBezTo>
                      <a:pt x="419" y="417"/>
                      <a:pt x="402" y="396"/>
                      <a:pt x="393" y="388"/>
                    </a:cubicBezTo>
                    <a:cubicBezTo>
                      <a:pt x="384" y="380"/>
                      <a:pt x="382" y="377"/>
                      <a:pt x="369" y="372"/>
                    </a:cubicBezTo>
                    <a:cubicBezTo>
                      <a:pt x="356" y="367"/>
                      <a:pt x="333" y="359"/>
                      <a:pt x="317" y="360"/>
                    </a:cubicBezTo>
                    <a:cubicBezTo>
                      <a:pt x="301" y="361"/>
                      <a:pt x="286" y="372"/>
                      <a:pt x="273" y="380"/>
                    </a:cubicBezTo>
                    <a:cubicBezTo>
                      <a:pt x="260" y="388"/>
                      <a:pt x="245" y="406"/>
                      <a:pt x="237" y="408"/>
                    </a:cubicBezTo>
                    <a:cubicBezTo>
                      <a:pt x="229" y="410"/>
                      <a:pt x="235" y="399"/>
                      <a:pt x="223" y="392"/>
                    </a:cubicBezTo>
                    <a:cubicBezTo>
                      <a:pt x="211" y="385"/>
                      <a:pt x="185" y="372"/>
                      <a:pt x="165" y="368"/>
                    </a:cubicBezTo>
                    <a:cubicBezTo>
                      <a:pt x="145" y="364"/>
                      <a:pt x="120" y="363"/>
                      <a:pt x="105" y="368"/>
                    </a:cubicBezTo>
                    <a:cubicBezTo>
                      <a:pt x="90" y="373"/>
                      <a:pt x="82" y="393"/>
                      <a:pt x="73" y="400"/>
                    </a:cubicBezTo>
                    <a:cubicBezTo>
                      <a:pt x="64" y="407"/>
                      <a:pt x="56" y="413"/>
                      <a:pt x="49" y="412"/>
                    </a:cubicBezTo>
                    <a:cubicBezTo>
                      <a:pt x="42" y="411"/>
                      <a:pt x="37" y="404"/>
                      <a:pt x="31" y="392"/>
                    </a:cubicBezTo>
                    <a:cubicBezTo>
                      <a:pt x="25" y="380"/>
                      <a:pt x="18" y="360"/>
                      <a:pt x="13" y="340"/>
                    </a:cubicBezTo>
                    <a:cubicBezTo>
                      <a:pt x="8" y="320"/>
                      <a:pt x="2" y="293"/>
                      <a:pt x="1" y="272"/>
                    </a:cubicBezTo>
                    <a:cubicBezTo>
                      <a:pt x="0" y="251"/>
                      <a:pt x="0" y="232"/>
                      <a:pt x="5" y="212"/>
                    </a:cubicBezTo>
                    <a:cubicBezTo>
                      <a:pt x="10" y="192"/>
                      <a:pt x="22" y="171"/>
                      <a:pt x="31" y="152"/>
                    </a:cubicBezTo>
                    <a:cubicBezTo>
                      <a:pt x="40" y="133"/>
                      <a:pt x="49" y="124"/>
                      <a:pt x="57" y="100"/>
                    </a:cubicBezTo>
                    <a:cubicBezTo>
                      <a:pt x="65" y="76"/>
                      <a:pt x="75" y="27"/>
                      <a:pt x="79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77777"/>
                  </a:gs>
                  <a:gs pos="50000">
                    <a:srgbClr val="333333"/>
                  </a:gs>
                  <a:gs pos="100000">
                    <a:srgbClr val="777777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81" name="Freeform 185"/>
              <p:cNvSpPr>
                <a:spLocks/>
              </p:cNvSpPr>
              <p:nvPr/>
            </p:nvSpPr>
            <p:spPr bwMode="auto">
              <a:xfrm>
                <a:off x="577" y="3576"/>
                <a:ext cx="43" cy="134"/>
              </a:xfrm>
              <a:custGeom>
                <a:avLst/>
                <a:gdLst>
                  <a:gd name="T0" fmla="*/ 0 w 48"/>
                  <a:gd name="T1" fmla="*/ 0 h 144"/>
                  <a:gd name="T2" fmla="*/ 48 w 48"/>
                  <a:gd name="T3" fmla="*/ 0 h 144"/>
                  <a:gd name="T4" fmla="*/ 48 w 48"/>
                  <a:gd name="T5" fmla="*/ 144 h 144"/>
                  <a:gd name="T6" fmla="*/ 0 w 48"/>
                  <a:gd name="T7" fmla="*/ 144 h 144"/>
                  <a:gd name="T8" fmla="*/ 0 w 48"/>
                  <a:gd name="T9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144">
                    <a:moveTo>
                      <a:pt x="0" y="0"/>
                    </a:moveTo>
                    <a:lnTo>
                      <a:pt x="48" y="0"/>
                    </a:lnTo>
                    <a:lnTo>
                      <a:pt x="48" y="144"/>
                    </a:lnTo>
                    <a:lnTo>
                      <a:pt x="0" y="144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tx1"/>
                  </a:gs>
                  <a:gs pos="50000">
                    <a:srgbClr val="4D4D4D"/>
                  </a:gs>
                  <a:gs pos="100000">
                    <a:schemeClr val="tx1"/>
                  </a:gs>
                </a:gsLst>
                <a:lin ang="5400000" scaled="1"/>
              </a:gradFill>
              <a:ln w="31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82" name="Freeform 186"/>
              <p:cNvSpPr>
                <a:spLocks/>
              </p:cNvSpPr>
              <p:nvPr/>
            </p:nvSpPr>
            <p:spPr bwMode="auto">
              <a:xfrm>
                <a:off x="658" y="3571"/>
                <a:ext cx="113" cy="135"/>
              </a:xfrm>
              <a:custGeom>
                <a:avLst/>
                <a:gdLst>
                  <a:gd name="T0" fmla="*/ 127 w 128"/>
                  <a:gd name="T1" fmla="*/ 133 h 144"/>
                  <a:gd name="T2" fmla="*/ 128 w 128"/>
                  <a:gd name="T3" fmla="*/ 144 h 144"/>
                  <a:gd name="T4" fmla="*/ 0 w 128"/>
                  <a:gd name="T5" fmla="*/ 4 h 144"/>
                  <a:gd name="T6" fmla="*/ 60 w 128"/>
                  <a:gd name="T7" fmla="*/ 0 h 144"/>
                  <a:gd name="T8" fmla="*/ 127 w 128"/>
                  <a:gd name="T9" fmla="*/ 133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144">
                    <a:moveTo>
                      <a:pt x="127" y="133"/>
                    </a:moveTo>
                    <a:lnTo>
                      <a:pt x="128" y="144"/>
                    </a:lnTo>
                    <a:lnTo>
                      <a:pt x="0" y="4"/>
                    </a:lnTo>
                    <a:lnTo>
                      <a:pt x="60" y="0"/>
                    </a:lnTo>
                    <a:lnTo>
                      <a:pt x="127" y="133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tx1"/>
                  </a:gs>
                  <a:gs pos="50000">
                    <a:srgbClr val="4D4D4D"/>
                  </a:gs>
                  <a:gs pos="100000">
                    <a:schemeClr val="tx1"/>
                  </a:gs>
                </a:gsLst>
                <a:lin ang="5400000" scaled="1"/>
              </a:gradFill>
              <a:ln w="31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83" name="Freeform 187"/>
              <p:cNvSpPr>
                <a:spLocks/>
              </p:cNvSpPr>
              <p:nvPr/>
            </p:nvSpPr>
            <p:spPr bwMode="auto">
              <a:xfrm>
                <a:off x="411" y="3568"/>
                <a:ext cx="93" cy="142"/>
              </a:xfrm>
              <a:custGeom>
                <a:avLst/>
                <a:gdLst>
                  <a:gd name="T0" fmla="*/ 0 w 104"/>
                  <a:gd name="T1" fmla="*/ 152 h 152"/>
                  <a:gd name="T2" fmla="*/ 8 w 104"/>
                  <a:gd name="T3" fmla="*/ 136 h 152"/>
                  <a:gd name="T4" fmla="*/ 44 w 104"/>
                  <a:gd name="T5" fmla="*/ 0 h 152"/>
                  <a:gd name="T6" fmla="*/ 104 w 104"/>
                  <a:gd name="T7" fmla="*/ 8 h 152"/>
                  <a:gd name="T8" fmla="*/ 0 w 104"/>
                  <a:gd name="T9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" h="152">
                    <a:moveTo>
                      <a:pt x="0" y="152"/>
                    </a:moveTo>
                    <a:lnTo>
                      <a:pt x="8" y="136"/>
                    </a:lnTo>
                    <a:lnTo>
                      <a:pt x="44" y="0"/>
                    </a:lnTo>
                    <a:lnTo>
                      <a:pt x="104" y="8"/>
                    </a:lnTo>
                    <a:lnTo>
                      <a:pt x="0" y="152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tx1"/>
                  </a:gs>
                  <a:gs pos="50000">
                    <a:srgbClr val="4D4D4D"/>
                  </a:gs>
                  <a:gs pos="100000">
                    <a:schemeClr val="tx1"/>
                  </a:gs>
                </a:gsLst>
                <a:lin ang="5400000" scaled="1"/>
              </a:gradFill>
              <a:ln w="31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84" name="Freeform 188"/>
              <p:cNvSpPr>
                <a:spLocks/>
              </p:cNvSpPr>
              <p:nvPr/>
            </p:nvSpPr>
            <p:spPr bwMode="auto">
              <a:xfrm>
                <a:off x="443" y="3377"/>
                <a:ext cx="280" cy="202"/>
              </a:xfrm>
              <a:custGeom>
                <a:avLst/>
                <a:gdLst>
                  <a:gd name="T0" fmla="*/ 6 w 313"/>
                  <a:gd name="T1" fmla="*/ 212 h 215"/>
                  <a:gd name="T2" fmla="*/ 44 w 313"/>
                  <a:gd name="T3" fmla="*/ 208 h 215"/>
                  <a:gd name="T4" fmla="*/ 264 w 313"/>
                  <a:gd name="T5" fmla="*/ 204 h 215"/>
                  <a:gd name="T6" fmla="*/ 304 w 313"/>
                  <a:gd name="T7" fmla="*/ 204 h 215"/>
                  <a:gd name="T8" fmla="*/ 312 w 313"/>
                  <a:gd name="T9" fmla="*/ 152 h 215"/>
                  <a:gd name="T10" fmla="*/ 308 w 313"/>
                  <a:gd name="T11" fmla="*/ 92 h 215"/>
                  <a:gd name="T12" fmla="*/ 284 w 313"/>
                  <a:gd name="T13" fmla="*/ 40 h 215"/>
                  <a:gd name="T14" fmla="*/ 248 w 313"/>
                  <a:gd name="T15" fmla="*/ 20 h 215"/>
                  <a:gd name="T16" fmla="*/ 204 w 313"/>
                  <a:gd name="T17" fmla="*/ 4 h 215"/>
                  <a:gd name="T18" fmla="*/ 160 w 313"/>
                  <a:gd name="T19" fmla="*/ 44 h 215"/>
                  <a:gd name="T20" fmla="*/ 152 w 313"/>
                  <a:gd name="T21" fmla="*/ 44 h 215"/>
                  <a:gd name="T22" fmla="*/ 108 w 313"/>
                  <a:gd name="T23" fmla="*/ 8 h 215"/>
                  <a:gd name="T24" fmla="*/ 80 w 313"/>
                  <a:gd name="T25" fmla="*/ 16 h 215"/>
                  <a:gd name="T26" fmla="*/ 44 w 313"/>
                  <a:gd name="T27" fmla="*/ 48 h 215"/>
                  <a:gd name="T28" fmla="*/ 16 w 313"/>
                  <a:gd name="T29" fmla="*/ 84 h 215"/>
                  <a:gd name="T30" fmla="*/ 6 w 313"/>
                  <a:gd name="T31" fmla="*/ 116 h 215"/>
                  <a:gd name="T32" fmla="*/ 6 w 313"/>
                  <a:gd name="T33" fmla="*/ 164 h 215"/>
                  <a:gd name="T34" fmla="*/ 0 w 313"/>
                  <a:gd name="T35" fmla="*/ 192 h 215"/>
                  <a:gd name="T36" fmla="*/ 6 w 313"/>
                  <a:gd name="T37" fmla="*/ 212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13" h="215">
                    <a:moveTo>
                      <a:pt x="6" y="212"/>
                    </a:moveTo>
                    <a:cubicBezTo>
                      <a:pt x="13" y="215"/>
                      <a:pt x="1" y="209"/>
                      <a:pt x="44" y="208"/>
                    </a:cubicBezTo>
                    <a:cubicBezTo>
                      <a:pt x="87" y="207"/>
                      <a:pt x="221" y="205"/>
                      <a:pt x="264" y="204"/>
                    </a:cubicBezTo>
                    <a:cubicBezTo>
                      <a:pt x="307" y="203"/>
                      <a:pt x="296" y="213"/>
                      <a:pt x="304" y="204"/>
                    </a:cubicBezTo>
                    <a:cubicBezTo>
                      <a:pt x="312" y="195"/>
                      <a:pt x="311" y="171"/>
                      <a:pt x="312" y="152"/>
                    </a:cubicBezTo>
                    <a:cubicBezTo>
                      <a:pt x="313" y="133"/>
                      <a:pt x="313" y="111"/>
                      <a:pt x="308" y="92"/>
                    </a:cubicBezTo>
                    <a:cubicBezTo>
                      <a:pt x="303" y="73"/>
                      <a:pt x="294" y="52"/>
                      <a:pt x="284" y="40"/>
                    </a:cubicBezTo>
                    <a:cubicBezTo>
                      <a:pt x="274" y="28"/>
                      <a:pt x="261" y="26"/>
                      <a:pt x="248" y="20"/>
                    </a:cubicBezTo>
                    <a:cubicBezTo>
                      <a:pt x="235" y="14"/>
                      <a:pt x="219" y="0"/>
                      <a:pt x="204" y="4"/>
                    </a:cubicBezTo>
                    <a:cubicBezTo>
                      <a:pt x="189" y="8"/>
                      <a:pt x="169" y="37"/>
                      <a:pt x="160" y="44"/>
                    </a:cubicBezTo>
                    <a:cubicBezTo>
                      <a:pt x="151" y="51"/>
                      <a:pt x="161" y="50"/>
                      <a:pt x="152" y="44"/>
                    </a:cubicBezTo>
                    <a:cubicBezTo>
                      <a:pt x="143" y="38"/>
                      <a:pt x="120" y="13"/>
                      <a:pt x="108" y="8"/>
                    </a:cubicBezTo>
                    <a:cubicBezTo>
                      <a:pt x="96" y="3"/>
                      <a:pt x="91" y="9"/>
                      <a:pt x="80" y="16"/>
                    </a:cubicBezTo>
                    <a:cubicBezTo>
                      <a:pt x="69" y="23"/>
                      <a:pt x="55" y="37"/>
                      <a:pt x="44" y="48"/>
                    </a:cubicBezTo>
                    <a:cubicBezTo>
                      <a:pt x="33" y="59"/>
                      <a:pt x="22" y="73"/>
                      <a:pt x="16" y="84"/>
                    </a:cubicBezTo>
                    <a:cubicBezTo>
                      <a:pt x="10" y="95"/>
                      <a:pt x="8" y="103"/>
                      <a:pt x="6" y="116"/>
                    </a:cubicBezTo>
                    <a:cubicBezTo>
                      <a:pt x="4" y="129"/>
                      <a:pt x="7" y="151"/>
                      <a:pt x="6" y="164"/>
                    </a:cubicBezTo>
                    <a:cubicBezTo>
                      <a:pt x="5" y="177"/>
                      <a:pt x="0" y="184"/>
                      <a:pt x="0" y="192"/>
                    </a:cubicBezTo>
                    <a:cubicBezTo>
                      <a:pt x="0" y="200"/>
                      <a:pt x="2" y="209"/>
                      <a:pt x="6" y="212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85" name="Freeform 189"/>
              <p:cNvSpPr>
                <a:spLocks/>
              </p:cNvSpPr>
              <p:nvPr/>
            </p:nvSpPr>
            <p:spPr bwMode="auto">
              <a:xfrm>
                <a:off x="663" y="3375"/>
                <a:ext cx="176" cy="298"/>
              </a:xfrm>
              <a:custGeom>
                <a:avLst/>
                <a:gdLst>
                  <a:gd name="T0" fmla="*/ 0 w 198"/>
                  <a:gd name="T1" fmla="*/ 23 h 320"/>
                  <a:gd name="T2" fmla="*/ 74 w 198"/>
                  <a:gd name="T3" fmla="*/ 7 h 320"/>
                  <a:gd name="T4" fmla="*/ 154 w 198"/>
                  <a:gd name="T5" fmla="*/ 67 h 320"/>
                  <a:gd name="T6" fmla="*/ 166 w 198"/>
                  <a:gd name="T7" fmla="*/ 135 h 320"/>
                  <a:gd name="T8" fmla="*/ 170 w 198"/>
                  <a:gd name="T9" fmla="*/ 179 h 320"/>
                  <a:gd name="T10" fmla="*/ 178 w 198"/>
                  <a:gd name="T11" fmla="*/ 243 h 320"/>
                  <a:gd name="T12" fmla="*/ 192 w 198"/>
                  <a:gd name="T13" fmla="*/ 263 h 320"/>
                  <a:gd name="T14" fmla="*/ 144 w 198"/>
                  <a:gd name="T15" fmla="*/ 311 h 320"/>
                  <a:gd name="T16" fmla="*/ 118 w 198"/>
                  <a:gd name="T17" fmla="*/ 315 h 320"/>
                  <a:gd name="T18" fmla="*/ 98 w 198"/>
                  <a:gd name="T19" fmla="*/ 287 h 320"/>
                  <a:gd name="T20" fmla="*/ 58 w 198"/>
                  <a:gd name="T21" fmla="*/ 219 h 320"/>
                  <a:gd name="T22" fmla="*/ 66 w 198"/>
                  <a:gd name="T23" fmla="*/ 183 h 320"/>
                  <a:gd name="T24" fmla="*/ 66 w 198"/>
                  <a:gd name="T25" fmla="*/ 123 h 320"/>
                  <a:gd name="T26" fmla="*/ 48 w 198"/>
                  <a:gd name="T27" fmla="*/ 71 h 320"/>
                  <a:gd name="T28" fmla="*/ 34 w 198"/>
                  <a:gd name="T29" fmla="*/ 39 h 320"/>
                  <a:gd name="T30" fmla="*/ 0 w 198"/>
                  <a:gd name="T31" fmla="*/ 23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98" h="320">
                    <a:moveTo>
                      <a:pt x="0" y="23"/>
                    </a:moveTo>
                    <a:cubicBezTo>
                      <a:pt x="8" y="16"/>
                      <a:pt x="48" y="0"/>
                      <a:pt x="74" y="7"/>
                    </a:cubicBezTo>
                    <a:cubicBezTo>
                      <a:pt x="100" y="14"/>
                      <a:pt x="139" y="46"/>
                      <a:pt x="154" y="67"/>
                    </a:cubicBezTo>
                    <a:cubicBezTo>
                      <a:pt x="169" y="88"/>
                      <a:pt x="163" y="116"/>
                      <a:pt x="166" y="135"/>
                    </a:cubicBezTo>
                    <a:cubicBezTo>
                      <a:pt x="169" y="154"/>
                      <a:pt x="168" y="161"/>
                      <a:pt x="170" y="179"/>
                    </a:cubicBezTo>
                    <a:cubicBezTo>
                      <a:pt x="172" y="197"/>
                      <a:pt x="174" y="229"/>
                      <a:pt x="178" y="243"/>
                    </a:cubicBezTo>
                    <a:cubicBezTo>
                      <a:pt x="182" y="257"/>
                      <a:pt x="198" y="252"/>
                      <a:pt x="192" y="263"/>
                    </a:cubicBezTo>
                    <a:cubicBezTo>
                      <a:pt x="186" y="274"/>
                      <a:pt x="156" y="302"/>
                      <a:pt x="144" y="311"/>
                    </a:cubicBezTo>
                    <a:cubicBezTo>
                      <a:pt x="132" y="320"/>
                      <a:pt x="126" y="319"/>
                      <a:pt x="118" y="315"/>
                    </a:cubicBezTo>
                    <a:cubicBezTo>
                      <a:pt x="110" y="311"/>
                      <a:pt x="108" y="303"/>
                      <a:pt x="98" y="287"/>
                    </a:cubicBezTo>
                    <a:cubicBezTo>
                      <a:pt x="88" y="271"/>
                      <a:pt x="63" y="236"/>
                      <a:pt x="58" y="219"/>
                    </a:cubicBezTo>
                    <a:cubicBezTo>
                      <a:pt x="53" y="202"/>
                      <a:pt x="65" y="199"/>
                      <a:pt x="66" y="183"/>
                    </a:cubicBezTo>
                    <a:cubicBezTo>
                      <a:pt x="67" y="167"/>
                      <a:pt x="69" y="142"/>
                      <a:pt x="66" y="123"/>
                    </a:cubicBezTo>
                    <a:cubicBezTo>
                      <a:pt x="63" y="104"/>
                      <a:pt x="53" y="85"/>
                      <a:pt x="48" y="71"/>
                    </a:cubicBezTo>
                    <a:cubicBezTo>
                      <a:pt x="43" y="57"/>
                      <a:pt x="42" y="47"/>
                      <a:pt x="34" y="39"/>
                    </a:cubicBezTo>
                    <a:cubicBezTo>
                      <a:pt x="26" y="31"/>
                      <a:pt x="7" y="26"/>
                      <a:pt x="0" y="23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86" name="Freeform 190"/>
              <p:cNvSpPr>
                <a:spLocks/>
              </p:cNvSpPr>
              <p:nvPr/>
            </p:nvSpPr>
            <p:spPr bwMode="auto">
              <a:xfrm>
                <a:off x="318" y="3380"/>
                <a:ext cx="198" cy="300"/>
              </a:xfrm>
              <a:custGeom>
                <a:avLst/>
                <a:gdLst>
                  <a:gd name="T0" fmla="*/ 221 w 222"/>
                  <a:gd name="T1" fmla="*/ 24 h 322"/>
                  <a:gd name="T2" fmla="*/ 185 w 222"/>
                  <a:gd name="T3" fmla="*/ 2 h 322"/>
                  <a:gd name="T4" fmla="*/ 121 w 222"/>
                  <a:gd name="T5" fmla="*/ 10 h 322"/>
                  <a:gd name="T6" fmla="*/ 47 w 222"/>
                  <a:gd name="T7" fmla="*/ 60 h 322"/>
                  <a:gd name="T8" fmla="*/ 35 w 222"/>
                  <a:gd name="T9" fmla="*/ 128 h 322"/>
                  <a:gd name="T10" fmla="*/ 31 w 222"/>
                  <a:gd name="T11" fmla="*/ 172 h 322"/>
                  <a:gd name="T12" fmla="*/ 23 w 222"/>
                  <a:gd name="T13" fmla="*/ 236 h 322"/>
                  <a:gd name="T14" fmla="*/ 9 w 222"/>
                  <a:gd name="T15" fmla="*/ 256 h 322"/>
                  <a:gd name="T16" fmla="*/ 77 w 222"/>
                  <a:gd name="T17" fmla="*/ 298 h 322"/>
                  <a:gd name="T18" fmla="*/ 117 w 222"/>
                  <a:gd name="T19" fmla="*/ 318 h 322"/>
                  <a:gd name="T20" fmla="*/ 125 w 222"/>
                  <a:gd name="T21" fmla="*/ 274 h 322"/>
                  <a:gd name="T22" fmla="*/ 143 w 222"/>
                  <a:gd name="T23" fmla="*/ 212 h 322"/>
                  <a:gd name="T24" fmla="*/ 145 w 222"/>
                  <a:gd name="T25" fmla="*/ 178 h 322"/>
                  <a:gd name="T26" fmla="*/ 145 w 222"/>
                  <a:gd name="T27" fmla="*/ 148 h 322"/>
                  <a:gd name="T28" fmla="*/ 157 w 222"/>
                  <a:gd name="T29" fmla="*/ 84 h 322"/>
                  <a:gd name="T30" fmla="*/ 165 w 222"/>
                  <a:gd name="T31" fmla="*/ 72 h 322"/>
                  <a:gd name="T32" fmla="*/ 181 w 222"/>
                  <a:gd name="T33" fmla="*/ 56 h 322"/>
                  <a:gd name="T34" fmla="*/ 221 w 222"/>
                  <a:gd name="T35" fmla="*/ 24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22" h="322">
                    <a:moveTo>
                      <a:pt x="221" y="24"/>
                    </a:moveTo>
                    <a:cubicBezTo>
                      <a:pt x="222" y="15"/>
                      <a:pt x="202" y="4"/>
                      <a:pt x="185" y="2"/>
                    </a:cubicBezTo>
                    <a:cubicBezTo>
                      <a:pt x="168" y="0"/>
                      <a:pt x="144" y="0"/>
                      <a:pt x="121" y="10"/>
                    </a:cubicBezTo>
                    <a:cubicBezTo>
                      <a:pt x="98" y="20"/>
                      <a:pt x="61" y="40"/>
                      <a:pt x="47" y="60"/>
                    </a:cubicBezTo>
                    <a:cubicBezTo>
                      <a:pt x="33" y="80"/>
                      <a:pt x="38" y="109"/>
                      <a:pt x="35" y="128"/>
                    </a:cubicBezTo>
                    <a:cubicBezTo>
                      <a:pt x="32" y="147"/>
                      <a:pt x="33" y="154"/>
                      <a:pt x="31" y="172"/>
                    </a:cubicBezTo>
                    <a:cubicBezTo>
                      <a:pt x="29" y="190"/>
                      <a:pt x="27" y="222"/>
                      <a:pt x="23" y="236"/>
                    </a:cubicBezTo>
                    <a:cubicBezTo>
                      <a:pt x="19" y="250"/>
                      <a:pt x="0" y="246"/>
                      <a:pt x="9" y="256"/>
                    </a:cubicBezTo>
                    <a:cubicBezTo>
                      <a:pt x="18" y="266"/>
                      <a:pt x="59" y="288"/>
                      <a:pt x="77" y="298"/>
                    </a:cubicBezTo>
                    <a:cubicBezTo>
                      <a:pt x="95" y="308"/>
                      <a:pt x="109" y="322"/>
                      <a:pt x="117" y="318"/>
                    </a:cubicBezTo>
                    <a:cubicBezTo>
                      <a:pt x="125" y="314"/>
                      <a:pt x="121" y="292"/>
                      <a:pt x="125" y="274"/>
                    </a:cubicBezTo>
                    <a:cubicBezTo>
                      <a:pt x="129" y="256"/>
                      <a:pt x="140" y="228"/>
                      <a:pt x="143" y="212"/>
                    </a:cubicBezTo>
                    <a:cubicBezTo>
                      <a:pt x="146" y="196"/>
                      <a:pt x="145" y="189"/>
                      <a:pt x="145" y="178"/>
                    </a:cubicBezTo>
                    <a:cubicBezTo>
                      <a:pt x="145" y="167"/>
                      <a:pt x="143" y="164"/>
                      <a:pt x="145" y="148"/>
                    </a:cubicBezTo>
                    <a:cubicBezTo>
                      <a:pt x="147" y="132"/>
                      <a:pt x="154" y="97"/>
                      <a:pt x="157" y="84"/>
                    </a:cubicBezTo>
                    <a:cubicBezTo>
                      <a:pt x="160" y="71"/>
                      <a:pt x="161" y="77"/>
                      <a:pt x="165" y="72"/>
                    </a:cubicBezTo>
                    <a:cubicBezTo>
                      <a:pt x="169" y="67"/>
                      <a:pt x="172" y="64"/>
                      <a:pt x="181" y="56"/>
                    </a:cubicBezTo>
                    <a:cubicBezTo>
                      <a:pt x="190" y="48"/>
                      <a:pt x="213" y="31"/>
                      <a:pt x="221" y="24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87" name="Freeform 191"/>
              <p:cNvSpPr>
                <a:spLocks/>
              </p:cNvSpPr>
              <p:nvPr/>
            </p:nvSpPr>
            <p:spPr bwMode="auto">
              <a:xfrm>
                <a:off x="330" y="3576"/>
                <a:ext cx="99" cy="96"/>
              </a:xfrm>
              <a:custGeom>
                <a:avLst/>
                <a:gdLst>
                  <a:gd name="T0" fmla="*/ 20 w 112"/>
                  <a:gd name="T1" fmla="*/ 0 h 104"/>
                  <a:gd name="T2" fmla="*/ 16 w 112"/>
                  <a:gd name="T3" fmla="*/ 0 h 104"/>
                  <a:gd name="T4" fmla="*/ 0 w 112"/>
                  <a:gd name="T5" fmla="*/ 44 h 104"/>
                  <a:gd name="T6" fmla="*/ 100 w 112"/>
                  <a:gd name="T7" fmla="*/ 104 h 104"/>
                  <a:gd name="T8" fmla="*/ 112 w 112"/>
                  <a:gd name="T9" fmla="*/ 64 h 104"/>
                  <a:gd name="T10" fmla="*/ 20 w 112"/>
                  <a:gd name="T11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2" h="104">
                    <a:moveTo>
                      <a:pt x="20" y="0"/>
                    </a:moveTo>
                    <a:lnTo>
                      <a:pt x="16" y="0"/>
                    </a:lnTo>
                    <a:lnTo>
                      <a:pt x="0" y="44"/>
                    </a:lnTo>
                    <a:lnTo>
                      <a:pt x="100" y="104"/>
                    </a:lnTo>
                    <a:lnTo>
                      <a:pt x="112" y="64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88" name="Freeform 192"/>
              <p:cNvSpPr>
                <a:spLocks/>
              </p:cNvSpPr>
              <p:nvPr/>
            </p:nvSpPr>
            <p:spPr bwMode="auto">
              <a:xfrm>
                <a:off x="503" y="3344"/>
                <a:ext cx="74" cy="89"/>
              </a:xfrm>
              <a:custGeom>
                <a:avLst/>
                <a:gdLst>
                  <a:gd name="T0" fmla="*/ 40 w 84"/>
                  <a:gd name="T1" fmla="*/ 0 h 96"/>
                  <a:gd name="T2" fmla="*/ 28 w 84"/>
                  <a:gd name="T3" fmla="*/ 12 h 96"/>
                  <a:gd name="T4" fmla="*/ 0 w 84"/>
                  <a:gd name="T5" fmla="*/ 28 h 96"/>
                  <a:gd name="T6" fmla="*/ 56 w 84"/>
                  <a:gd name="T7" fmla="*/ 96 h 96"/>
                  <a:gd name="T8" fmla="*/ 84 w 84"/>
                  <a:gd name="T9" fmla="*/ 60 h 96"/>
                  <a:gd name="T10" fmla="*/ 32 w 84"/>
                  <a:gd name="T11" fmla="*/ 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4" h="96">
                    <a:moveTo>
                      <a:pt x="40" y="0"/>
                    </a:moveTo>
                    <a:cubicBezTo>
                      <a:pt x="34" y="12"/>
                      <a:pt x="43" y="12"/>
                      <a:pt x="28" y="12"/>
                    </a:cubicBezTo>
                    <a:lnTo>
                      <a:pt x="0" y="28"/>
                    </a:lnTo>
                    <a:lnTo>
                      <a:pt x="56" y="96"/>
                    </a:lnTo>
                    <a:lnTo>
                      <a:pt x="84" y="60"/>
                    </a:lnTo>
                    <a:lnTo>
                      <a:pt x="32" y="8"/>
                    </a:lnTo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89" name="Freeform 193"/>
              <p:cNvSpPr>
                <a:spLocks/>
              </p:cNvSpPr>
              <p:nvPr/>
            </p:nvSpPr>
            <p:spPr bwMode="auto">
              <a:xfrm flipH="1">
                <a:off x="575" y="3344"/>
                <a:ext cx="74" cy="89"/>
              </a:xfrm>
              <a:custGeom>
                <a:avLst/>
                <a:gdLst>
                  <a:gd name="T0" fmla="*/ 40 w 84"/>
                  <a:gd name="T1" fmla="*/ 0 h 96"/>
                  <a:gd name="T2" fmla="*/ 28 w 84"/>
                  <a:gd name="T3" fmla="*/ 12 h 96"/>
                  <a:gd name="T4" fmla="*/ 0 w 84"/>
                  <a:gd name="T5" fmla="*/ 28 h 96"/>
                  <a:gd name="T6" fmla="*/ 56 w 84"/>
                  <a:gd name="T7" fmla="*/ 96 h 96"/>
                  <a:gd name="T8" fmla="*/ 84 w 84"/>
                  <a:gd name="T9" fmla="*/ 60 h 96"/>
                  <a:gd name="T10" fmla="*/ 32 w 84"/>
                  <a:gd name="T11" fmla="*/ 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4" h="96">
                    <a:moveTo>
                      <a:pt x="40" y="0"/>
                    </a:moveTo>
                    <a:cubicBezTo>
                      <a:pt x="34" y="12"/>
                      <a:pt x="43" y="12"/>
                      <a:pt x="28" y="12"/>
                    </a:cubicBezTo>
                    <a:lnTo>
                      <a:pt x="0" y="28"/>
                    </a:lnTo>
                    <a:lnTo>
                      <a:pt x="56" y="96"/>
                    </a:lnTo>
                    <a:lnTo>
                      <a:pt x="84" y="60"/>
                    </a:lnTo>
                    <a:lnTo>
                      <a:pt x="32" y="8"/>
                    </a:lnTo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90" name="Freeform 194"/>
              <p:cNvSpPr>
                <a:spLocks/>
              </p:cNvSpPr>
              <p:nvPr/>
            </p:nvSpPr>
            <p:spPr bwMode="auto">
              <a:xfrm>
                <a:off x="583" y="3576"/>
                <a:ext cx="7" cy="372"/>
              </a:xfrm>
              <a:custGeom>
                <a:avLst/>
                <a:gdLst>
                  <a:gd name="T0" fmla="*/ 0 w 8"/>
                  <a:gd name="T1" fmla="*/ 0 h 400"/>
                  <a:gd name="T2" fmla="*/ 8 w 8"/>
                  <a:gd name="T3" fmla="*/ 400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8" h="400">
                    <a:moveTo>
                      <a:pt x="0" y="0"/>
                    </a:moveTo>
                    <a:lnTo>
                      <a:pt x="8" y="400"/>
                    </a:lnTo>
                  </a:path>
                </a:pathLst>
              </a:custGeom>
              <a:noFill/>
              <a:ln w="19050" cmpd="sng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91" name="Freeform 195"/>
              <p:cNvSpPr>
                <a:spLocks/>
              </p:cNvSpPr>
              <p:nvPr/>
            </p:nvSpPr>
            <p:spPr bwMode="auto">
              <a:xfrm>
                <a:off x="579" y="3415"/>
                <a:ext cx="1" cy="149"/>
              </a:xfrm>
              <a:custGeom>
                <a:avLst/>
                <a:gdLst>
                  <a:gd name="T0" fmla="*/ 0 w 1"/>
                  <a:gd name="T1" fmla="*/ 0 h 160"/>
                  <a:gd name="T2" fmla="*/ 0 w 1"/>
                  <a:gd name="T3" fmla="*/ 16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60">
                    <a:moveTo>
                      <a:pt x="0" y="0"/>
                    </a:moveTo>
                    <a:lnTo>
                      <a:pt x="0" y="160"/>
                    </a:lnTo>
                  </a:path>
                </a:pathLst>
              </a:custGeom>
              <a:noFill/>
              <a:ln w="9525" cmpd="sng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92" name="Freeform 196" descr="Коричневый мрамор"/>
              <p:cNvSpPr>
                <a:spLocks/>
              </p:cNvSpPr>
              <p:nvPr/>
            </p:nvSpPr>
            <p:spPr bwMode="auto">
              <a:xfrm>
                <a:off x="426" y="3892"/>
                <a:ext cx="340" cy="92"/>
              </a:xfrm>
              <a:custGeom>
                <a:avLst/>
                <a:gdLst>
                  <a:gd name="T0" fmla="*/ 10 w 352"/>
                  <a:gd name="T1" fmla="*/ 49 h 95"/>
                  <a:gd name="T2" fmla="*/ 11 w 352"/>
                  <a:gd name="T3" fmla="*/ 86 h 95"/>
                  <a:gd name="T4" fmla="*/ 59 w 352"/>
                  <a:gd name="T5" fmla="*/ 86 h 95"/>
                  <a:gd name="T6" fmla="*/ 181 w 352"/>
                  <a:gd name="T7" fmla="*/ 88 h 95"/>
                  <a:gd name="T8" fmla="*/ 328 w 352"/>
                  <a:gd name="T9" fmla="*/ 88 h 95"/>
                  <a:gd name="T10" fmla="*/ 325 w 352"/>
                  <a:gd name="T11" fmla="*/ 43 h 95"/>
                  <a:gd name="T12" fmla="*/ 244 w 352"/>
                  <a:gd name="T13" fmla="*/ 1 h 95"/>
                  <a:gd name="T14" fmla="*/ 181 w 352"/>
                  <a:gd name="T15" fmla="*/ 40 h 95"/>
                  <a:gd name="T16" fmla="*/ 187 w 352"/>
                  <a:gd name="T17" fmla="*/ 85 h 95"/>
                  <a:gd name="T18" fmla="*/ 154 w 352"/>
                  <a:gd name="T19" fmla="*/ 34 h 95"/>
                  <a:gd name="T20" fmla="*/ 70 w 352"/>
                  <a:gd name="T21" fmla="*/ 7 h 95"/>
                  <a:gd name="T22" fmla="*/ 10 w 352"/>
                  <a:gd name="T23" fmla="*/ 49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2" h="95">
                    <a:moveTo>
                      <a:pt x="10" y="49"/>
                    </a:moveTo>
                    <a:cubicBezTo>
                      <a:pt x="0" y="62"/>
                      <a:pt x="3" y="80"/>
                      <a:pt x="11" y="86"/>
                    </a:cubicBezTo>
                    <a:cubicBezTo>
                      <a:pt x="19" y="92"/>
                      <a:pt x="31" y="86"/>
                      <a:pt x="59" y="86"/>
                    </a:cubicBezTo>
                    <a:cubicBezTo>
                      <a:pt x="87" y="86"/>
                      <a:pt x="136" y="88"/>
                      <a:pt x="181" y="88"/>
                    </a:cubicBezTo>
                    <a:cubicBezTo>
                      <a:pt x="226" y="88"/>
                      <a:pt x="304" y="95"/>
                      <a:pt x="328" y="88"/>
                    </a:cubicBezTo>
                    <a:cubicBezTo>
                      <a:pt x="352" y="81"/>
                      <a:pt x="339" y="58"/>
                      <a:pt x="325" y="43"/>
                    </a:cubicBezTo>
                    <a:cubicBezTo>
                      <a:pt x="311" y="28"/>
                      <a:pt x="268" y="2"/>
                      <a:pt x="244" y="1"/>
                    </a:cubicBezTo>
                    <a:cubicBezTo>
                      <a:pt x="220" y="0"/>
                      <a:pt x="191" y="26"/>
                      <a:pt x="181" y="40"/>
                    </a:cubicBezTo>
                    <a:cubicBezTo>
                      <a:pt x="171" y="54"/>
                      <a:pt x="191" y="86"/>
                      <a:pt x="187" y="85"/>
                    </a:cubicBezTo>
                    <a:cubicBezTo>
                      <a:pt x="183" y="84"/>
                      <a:pt x="173" y="47"/>
                      <a:pt x="154" y="34"/>
                    </a:cubicBezTo>
                    <a:cubicBezTo>
                      <a:pt x="135" y="21"/>
                      <a:pt x="94" y="4"/>
                      <a:pt x="70" y="7"/>
                    </a:cubicBezTo>
                    <a:cubicBezTo>
                      <a:pt x="46" y="10"/>
                      <a:pt x="20" y="36"/>
                      <a:pt x="10" y="49"/>
                    </a:cubicBezTo>
                    <a:close/>
                  </a:path>
                </a:pathLst>
              </a:custGeom>
              <a:blipFill dpi="0" rotWithShape="1">
                <a:blip r:embed="rId4"/>
                <a:srcRect/>
                <a:tile tx="0" ty="0" sx="100000" sy="100000" flip="none" algn="tl"/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93" name="Freeform 197"/>
              <p:cNvSpPr>
                <a:spLocks/>
              </p:cNvSpPr>
              <p:nvPr/>
            </p:nvSpPr>
            <p:spPr bwMode="auto">
              <a:xfrm>
                <a:off x="379" y="2928"/>
                <a:ext cx="385" cy="295"/>
              </a:xfrm>
              <a:custGeom>
                <a:avLst/>
                <a:gdLst>
                  <a:gd name="T0" fmla="*/ 378 w 400"/>
                  <a:gd name="T1" fmla="*/ 286 h 301"/>
                  <a:gd name="T2" fmla="*/ 399 w 400"/>
                  <a:gd name="T3" fmla="*/ 220 h 301"/>
                  <a:gd name="T4" fmla="*/ 384 w 400"/>
                  <a:gd name="T5" fmla="*/ 202 h 301"/>
                  <a:gd name="T6" fmla="*/ 387 w 400"/>
                  <a:gd name="T7" fmla="*/ 166 h 301"/>
                  <a:gd name="T8" fmla="*/ 360 w 400"/>
                  <a:gd name="T9" fmla="*/ 151 h 301"/>
                  <a:gd name="T10" fmla="*/ 366 w 400"/>
                  <a:gd name="T11" fmla="*/ 121 h 301"/>
                  <a:gd name="T12" fmla="*/ 351 w 400"/>
                  <a:gd name="T13" fmla="*/ 124 h 301"/>
                  <a:gd name="T14" fmla="*/ 294 w 400"/>
                  <a:gd name="T15" fmla="*/ 67 h 301"/>
                  <a:gd name="T16" fmla="*/ 267 w 400"/>
                  <a:gd name="T17" fmla="*/ 64 h 301"/>
                  <a:gd name="T18" fmla="*/ 247 w 400"/>
                  <a:gd name="T19" fmla="*/ 53 h 301"/>
                  <a:gd name="T20" fmla="*/ 261 w 400"/>
                  <a:gd name="T21" fmla="*/ 28 h 301"/>
                  <a:gd name="T22" fmla="*/ 282 w 400"/>
                  <a:gd name="T23" fmla="*/ 31 h 301"/>
                  <a:gd name="T24" fmla="*/ 264 w 400"/>
                  <a:gd name="T25" fmla="*/ 1 h 301"/>
                  <a:gd name="T26" fmla="*/ 228 w 400"/>
                  <a:gd name="T27" fmla="*/ 40 h 301"/>
                  <a:gd name="T28" fmla="*/ 219 w 400"/>
                  <a:gd name="T29" fmla="*/ 55 h 301"/>
                  <a:gd name="T30" fmla="*/ 192 w 400"/>
                  <a:gd name="T31" fmla="*/ 10 h 301"/>
                  <a:gd name="T32" fmla="*/ 186 w 400"/>
                  <a:gd name="T33" fmla="*/ 22 h 301"/>
                  <a:gd name="T34" fmla="*/ 204 w 400"/>
                  <a:gd name="T35" fmla="*/ 55 h 301"/>
                  <a:gd name="T36" fmla="*/ 162 w 400"/>
                  <a:gd name="T37" fmla="*/ 10 h 301"/>
                  <a:gd name="T38" fmla="*/ 144 w 400"/>
                  <a:gd name="T39" fmla="*/ 16 h 301"/>
                  <a:gd name="T40" fmla="*/ 120 w 400"/>
                  <a:gd name="T41" fmla="*/ 19 h 301"/>
                  <a:gd name="T42" fmla="*/ 114 w 400"/>
                  <a:gd name="T43" fmla="*/ 34 h 301"/>
                  <a:gd name="T44" fmla="*/ 147 w 400"/>
                  <a:gd name="T45" fmla="*/ 37 h 301"/>
                  <a:gd name="T46" fmla="*/ 159 w 400"/>
                  <a:gd name="T47" fmla="*/ 58 h 301"/>
                  <a:gd name="T48" fmla="*/ 126 w 400"/>
                  <a:gd name="T49" fmla="*/ 55 h 301"/>
                  <a:gd name="T50" fmla="*/ 114 w 400"/>
                  <a:gd name="T51" fmla="*/ 73 h 301"/>
                  <a:gd name="T52" fmla="*/ 93 w 400"/>
                  <a:gd name="T53" fmla="*/ 79 h 301"/>
                  <a:gd name="T54" fmla="*/ 72 w 400"/>
                  <a:gd name="T55" fmla="*/ 94 h 301"/>
                  <a:gd name="T56" fmla="*/ 54 w 400"/>
                  <a:gd name="T57" fmla="*/ 106 h 301"/>
                  <a:gd name="T58" fmla="*/ 60 w 400"/>
                  <a:gd name="T59" fmla="*/ 124 h 301"/>
                  <a:gd name="T60" fmla="*/ 45 w 400"/>
                  <a:gd name="T61" fmla="*/ 142 h 301"/>
                  <a:gd name="T62" fmla="*/ 27 w 400"/>
                  <a:gd name="T63" fmla="*/ 154 h 301"/>
                  <a:gd name="T64" fmla="*/ 12 w 400"/>
                  <a:gd name="T65" fmla="*/ 214 h 301"/>
                  <a:gd name="T66" fmla="*/ 3 w 400"/>
                  <a:gd name="T67" fmla="*/ 274 h 301"/>
                  <a:gd name="T68" fmla="*/ 33 w 400"/>
                  <a:gd name="T69" fmla="*/ 301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00" h="301">
                    <a:moveTo>
                      <a:pt x="378" y="286"/>
                    </a:moveTo>
                    <a:cubicBezTo>
                      <a:pt x="381" y="275"/>
                      <a:pt x="398" y="234"/>
                      <a:pt x="399" y="220"/>
                    </a:cubicBezTo>
                    <a:cubicBezTo>
                      <a:pt x="400" y="206"/>
                      <a:pt x="386" y="211"/>
                      <a:pt x="384" y="202"/>
                    </a:cubicBezTo>
                    <a:cubicBezTo>
                      <a:pt x="382" y="193"/>
                      <a:pt x="391" y="174"/>
                      <a:pt x="387" y="166"/>
                    </a:cubicBezTo>
                    <a:cubicBezTo>
                      <a:pt x="383" y="158"/>
                      <a:pt x="363" y="158"/>
                      <a:pt x="360" y="151"/>
                    </a:cubicBezTo>
                    <a:cubicBezTo>
                      <a:pt x="357" y="144"/>
                      <a:pt x="367" y="125"/>
                      <a:pt x="366" y="121"/>
                    </a:cubicBezTo>
                    <a:cubicBezTo>
                      <a:pt x="365" y="117"/>
                      <a:pt x="363" y="133"/>
                      <a:pt x="351" y="124"/>
                    </a:cubicBezTo>
                    <a:cubicBezTo>
                      <a:pt x="339" y="115"/>
                      <a:pt x="308" y="77"/>
                      <a:pt x="294" y="67"/>
                    </a:cubicBezTo>
                    <a:cubicBezTo>
                      <a:pt x="280" y="57"/>
                      <a:pt x="275" y="66"/>
                      <a:pt x="267" y="64"/>
                    </a:cubicBezTo>
                    <a:cubicBezTo>
                      <a:pt x="259" y="62"/>
                      <a:pt x="248" y="59"/>
                      <a:pt x="247" y="53"/>
                    </a:cubicBezTo>
                    <a:cubicBezTo>
                      <a:pt x="246" y="47"/>
                      <a:pt x="255" y="32"/>
                      <a:pt x="261" y="28"/>
                    </a:cubicBezTo>
                    <a:cubicBezTo>
                      <a:pt x="267" y="24"/>
                      <a:pt x="282" y="35"/>
                      <a:pt x="282" y="31"/>
                    </a:cubicBezTo>
                    <a:cubicBezTo>
                      <a:pt x="282" y="27"/>
                      <a:pt x="273" y="0"/>
                      <a:pt x="264" y="1"/>
                    </a:cubicBezTo>
                    <a:cubicBezTo>
                      <a:pt x="255" y="2"/>
                      <a:pt x="235" y="31"/>
                      <a:pt x="228" y="40"/>
                    </a:cubicBezTo>
                    <a:cubicBezTo>
                      <a:pt x="221" y="49"/>
                      <a:pt x="225" y="60"/>
                      <a:pt x="219" y="55"/>
                    </a:cubicBezTo>
                    <a:cubicBezTo>
                      <a:pt x="213" y="50"/>
                      <a:pt x="197" y="15"/>
                      <a:pt x="192" y="10"/>
                    </a:cubicBezTo>
                    <a:cubicBezTo>
                      <a:pt x="187" y="5"/>
                      <a:pt x="184" y="15"/>
                      <a:pt x="186" y="22"/>
                    </a:cubicBezTo>
                    <a:cubicBezTo>
                      <a:pt x="188" y="29"/>
                      <a:pt x="208" y="57"/>
                      <a:pt x="204" y="55"/>
                    </a:cubicBezTo>
                    <a:cubicBezTo>
                      <a:pt x="200" y="53"/>
                      <a:pt x="172" y="17"/>
                      <a:pt x="162" y="10"/>
                    </a:cubicBezTo>
                    <a:cubicBezTo>
                      <a:pt x="152" y="3"/>
                      <a:pt x="151" y="15"/>
                      <a:pt x="144" y="16"/>
                    </a:cubicBezTo>
                    <a:cubicBezTo>
                      <a:pt x="137" y="17"/>
                      <a:pt x="125" y="16"/>
                      <a:pt x="120" y="19"/>
                    </a:cubicBezTo>
                    <a:cubicBezTo>
                      <a:pt x="115" y="22"/>
                      <a:pt x="110" y="31"/>
                      <a:pt x="114" y="34"/>
                    </a:cubicBezTo>
                    <a:cubicBezTo>
                      <a:pt x="118" y="37"/>
                      <a:pt x="140" y="33"/>
                      <a:pt x="147" y="37"/>
                    </a:cubicBezTo>
                    <a:cubicBezTo>
                      <a:pt x="154" y="41"/>
                      <a:pt x="163" y="55"/>
                      <a:pt x="159" y="58"/>
                    </a:cubicBezTo>
                    <a:cubicBezTo>
                      <a:pt x="155" y="61"/>
                      <a:pt x="133" y="53"/>
                      <a:pt x="126" y="55"/>
                    </a:cubicBezTo>
                    <a:cubicBezTo>
                      <a:pt x="119" y="57"/>
                      <a:pt x="119" y="69"/>
                      <a:pt x="114" y="73"/>
                    </a:cubicBezTo>
                    <a:cubicBezTo>
                      <a:pt x="109" y="77"/>
                      <a:pt x="100" y="76"/>
                      <a:pt x="93" y="79"/>
                    </a:cubicBezTo>
                    <a:cubicBezTo>
                      <a:pt x="86" y="82"/>
                      <a:pt x="79" y="89"/>
                      <a:pt x="72" y="94"/>
                    </a:cubicBezTo>
                    <a:cubicBezTo>
                      <a:pt x="65" y="99"/>
                      <a:pt x="56" y="101"/>
                      <a:pt x="54" y="106"/>
                    </a:cubicBezTo>
                    <a:cubicBezTo>
                      <a:pt x="52" y="111"/>
                      <a:pt x="61" y="118"/>
                      <a:pt x="60" y="124"/>
                    </a:cubicBezTo>
                    <a:cubicBezTo>
                      <a:pt x="59" y="130"/>
                      <a:pt x="51" y="137"/>
                      <a:pt x="45" y="142"/>
                    </a:cubicBezTo>
                    <a:cubicBezTo>
                      <a:pt x="39" y="147"/>
                      <a:pt x="33" y="142"/>
                      <a:pt x="27" y="154"/>
                    </a:cubicBezTo>
                    <a:cubicBezTo>
                      <a:pt x="21" y="166"/>
                      <a:pt x="16" y="194"/>
                      <a:pt x="12" y="214"/>
                    </a:cubicBezTo>
                    <a:cubicBezTo>
                      <a:pt x="8" y="234"/>
                      <a:pt x="0" y="260"/>
                      <a:pt x="3" y="274"/>
                    </a:cubicBezTo>
                    <a:cubicBezTo>
                      <a:pt x="6" y="288"/>
                      <a:pt x="27" y="295"/>
                      <a:pt x="33" y="301"/>
                    </a:cubicBezTo>
                  </a:path>
                </a:pathLst>
              </a:custGeom>
              <a:gradFill rotWithShape="1">
                <a:gsLst>
                  <a:gs pos="0">
                    <a:srgbClr val="D20000"/>
                  </a:gs>
                  <a:gs pos="50000">
                    <a:srgbClr val="993300"/>
                  </a:gs>
                  <a:gs pos="100000">
                    <a:srgbClr val="D20000"/>
                  </a:gs>
                </a:gsLst>
                <a:lin ang="18900000" scaled="1"/>
              </a:gradFill>
              <a:ln w="31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94" name="Freeform 198"/>
              <p:cNvSpPr>
                <a:spLocks/>
              </p:cNvSpPr>
              <p:nvPr/>
            </p:nvSpPr>
            <p:spPr bwMode="auto">
              <a:xfrm>
                <a:off x="766" y="3636"/>
                <a:ext cx="98" cy="104"/>
              </a:xfrm>
              <a:custGeom>
                <a:avLst/>
                <a:gdLst>
                  <a:gd name="T0" fmla="*/ 66 w 99"/>
                  <a:gd name="T1" fmla="*/ 0 h 101"/>
                  <a:gd name="T2" fmla="*/ 91 w 99"/>
                  <a:gd name="T3" fmla="*/ 19 h 101"/>
                  <a:gd name="T4" fmla="*/ 97 w 99"/>
                  <a:gd name="T5" fmla="*/ 65 h 101"/>
                  <a:gd name="T6" fmla="*/ 78 w 99"/>
                  <a:gd name="T7" fmla="*/ 90 h 101"/>
                  <a:gd name="T8" fmla="*/ 36 w 99"/>
                  <a:gd name="T9" fmla="*/ 96 h 101"/>
                  <a:gd name="T10" fmla="*/ 4 w 99"/>
                  <a:gd name="T11" fmla="*/ 59 h 101"/>
                  <a:gd name="T12" fmla="*/ 12 w 99"/>
                  <a:gd name="T13" fmla="*/ 3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9" h="101">
                    <a:moveTo>
                      <a:pt x="66" y="0"/>
                    </a:moveTo>
                    <a:cubicBezTo>
                      <a:pt x="70" y="4"/>
                      <a:pt x="86" y="8"/>
                      <a:pt x="91" y="19"/>
                    </a:cubicBezTo>
                    <a:cubicBezTo>
                      <a:pt x="96" y="30"/>
                      <a:pt x="99" y="53"/>
                      <a:pt x="97" y="65"/>
                    </a:cubicBezTo>
                    <a:cubicBezTo>
                      <a:pt x="95" y="77"/>
                      <a:pt x="88" y="85"/>
                      <a:pt x="78" y="90"/>
                    </a:cubicBezTo>
                    <a:cubicBezTo>
                      <a:pt x="68" y="95"/>
                      <a:pt x="48" y="101"/>
                      <a:pt x="36" y="96"/>
                    </a:cubicBezTo>
                    <a:cubicBezTo>
                      <a:pt x="24" y="91"/>
                      <a:pt x="8" y="70"/>
                      <a:pt x="4" y="59"/>
                    </a:cubicBezTo>
                    <a:cubicBezTo>
                      <a:pt x="0" y="48"/>
                      <a:pt x="10" y="36"/>
                      <a:pt x="12" y="30"/>
                    </a:cubicBezTo>
                  </a:path>
                </a:pathLst>
              </a:custGeom>
              <a:gradFill rotWithShape="1">
                <a:gsLst>
                  <a:gs pos="0">
                    <a:srgbClr val="FF9F3F"/>
                  </a:gs>
                  <a:gs pos="100000">
                    <a:srgbClr val="FFAE5D"/>
                  </a:gs>
                </a:gsLst>
                <a:path path="rect">
                  <a:fillToRect l="50000" t="50000" r="50000" b="50000"/>
                </a:path>
              </a:gradFill>
              <a:ln w="6350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95" name="Freeform 199"/>
              <p:cNvSpPr>
                <a:spLocks/>
              </p:cNvSpPr>
              <p:nvPr/>
            </p:nvSpPr>
            <p:spPr bwMode="auto">
              <a:xfrm>
                <a:off x="288" y="3622"/>
                <a:ext cx="107" cy="114"/>
              </a:xfrm>
              <a:custGeom>
                <a:avLst/>
                <a:gdLst>
                  <a:gd name="T0" fmla="*/ 48 w 108"/>
                  <a:gd name="T1" fmla="*/ 0 h 111"/>
                  <a:gd name="T2" fmla="*/ 10 w 108"/>
                  <a:gd name="T3" fmla="*/ 31 h 111"/>
                  <a:gd name="T4" fmla="*/ 4 w 108"/>
                  <a:gd name="T5" fmla="*/ 77 h 111"/>
                  <a:gd name="T6" fmla="*/ 36 w 108"/>
                  <a:gd name="T7" fmla="*/ 91 h 111"/>
                  <a:gd name="T8" fmla="*/ 65 w 108"/>
                  <a:gd name="T9" fmla="*/ 108 h 111"/>
                  <a:gd name="T10" fmla="*/ 97 w 108"/>
                  <a:gd name="T11" fmla="*/ 71 h 111"/>
                  <a:gd name="T12" fmla="*/ 108 w 108"/>
                  <a:gd name="T13" fmla="*/ 44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8" h="111">
                    <a:moveTo>
                      <a:pt x="48" y="0"/>
                    </a:moveTo>
                    <a:cubicBezTo>
                      <a:pt x="42" y="5"/>
                      <a:pt x="17" y="19"/>
                      <a:pt x="10" y="31"/>
                    </a:cubicBezTo>
                    <a:cubicBezTo>
                      <a:pt x="2" y="44"/>
                      <a:pt x="0" y="66"/>
                      <a:pt x="4" y="77"/>
                    </a:cubicBezTo>
                    <a:cubicBezTo>
                      <a:pt x="8" y="87"/>
                      <a:pt x="26" y="86"/>
                      <a:pt x="36" y="91"/>
                    </a:cubicBezTo>
                    <a:cubicBezTo>
                      <a:pt x="46" y="96"/>
                      <a:pt x="55" y="111"/>
                      <a:pt x="65" y="108"/>
                    </a:cubicBezTo>
                    <a:cubicBezTo>
                      <a:pt x="75" y="105"/>
                      <a:pt x="90" y="82"/>
                      <a:pt x="97" y="71"/>
                    </a:cubicBezTo>
                    <a:cubicBezTo>
                      <a:pt x="104" y="60"/>
                      <a:pt x="106" y="50"/>
                      <a:pt x="108" y="44"/>
                    </a:cubicBezTo>
                  </a:path>
                </a:pathLst>
              </a:custGeom>
              <a:gradFill rotWithShape="1">
                <a:gsLst>
                  <a:gs pos="0">
                    <a:srgbClr val="FF9F3F"/>
                  </a:gs>
                  <a:gs pos="100000">
                    <a:srgbClr val="FFAE5D"/>
                  </a:gs>
                </a:gsLst>
                <a:path path="rect">
                  <a:fillToRect l="50000" t="50000" r="50000" b="50000"/>
                </a:path>
              </a:gradFill>
              <a:ln w="6350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96" name="Freeform 200"/>
              <p:cNvSpPr>
                <a:spLocks/>
              </p:cNvSpPr>
              <p:nvPr/>
            </p:nvSpPr>
            <p:spPr bwMode="auto">
              <a:xfrm>
                <a:off x="411" y="3033"/>
                <a:ext cx="332" cy="356"/>
              </a:xfrm>
              <a:custGeom>
                <a:avLst/>
                <a:gdLst>
                  <a:gd name="T0" fmla="*/ 0 w 344"/>
                  <a:gd name="T1" fmla="*/ 194 h 365"/>
                  <a:gd name="T2" fmla="*/ 6 w 344"/>
                  <a:gd name="T3" fmla="*/ 209 h 365"/>
                  <a:gd name="T4" fmla="*/ 36 w 344"/>
                  <a:gd name="T5" fmla="*/ 266 h 365"/>
                  <a:gd name="T6" fmla="*/ 87 w 344"/>
                  <a:gd name="T7" fmla="*/ 308 h 365"/>
                  <a:gd name="T8" fmla="*/ 138 w 344"/>
                  <a:gd name="T9" fmla="*/ 320 h 365"/>
                  <a:gd name="T10" fmla="*/ 144 w 344"/>
                  <a:gd name="T11" fmla="*/ 344 h 365"/>
                  <a:gd name="T12" fmla="*/ 165 w 344"/>
                  <a:gd name="T13" fmla="*/ 365 h 365"/>
                  <a:gd name="T14" fmla="*/ 192 w 344"/>
                  <a:gd name="T15" fmla="*/ 341 h 365"/>
                  <a:gd name="T16" fmla="*/ 207 w 344"/>
                  <a:gd name="T17" fmla="*/ 317 h 365"/>
                  <a:gd name="T18" fmla="*/ 255 w 344"/>
                  <a:gd name="T19" fmla="*/ 308 h 365"/>
                  <a:gd name="T20" fmla="*/ 303 w 344"/>
                  <a:gd name="T21" fmla="*/ 275 h 365"/>
                  <a:gd name="T22" fmla="*/ 342 w 344"/>
                  <a:gd name="T23" fmla="*/ 179 h 365"/>
                  <a:gd name="T24" fmla="*/ 288 w 344"/>
                  <a:gd name="T25" fmla="*/ 98 h 365"/>
                  <a:gd name="T26" fmla="*/ 256 w 344"/>
                  <a:gd name="T27" fmla="*/ 27 h 365"/>
                  <a:gd name="T28" fmla="*/ 208 w 344"/>
                  <a:gd name="T29" fmla="*/ 75 h 365"/>
                  <a:gd name="T30" fmla="*/ 198 w 344"/>
                  <a:gd name="T31" fmla="*/ 56 h 365"/>
                  <a:gd name="T32" fmla="*/ 183 w 344"/>
                  <a:gd name="T33" fmla="*/ 53 h 365"/>
                  <a:gd name="T34" fmla="*/ 112 w 344"/>
                  <a:gd name="T35" fmla="*/ 75 h 365"/>
                  <a:gd name="T36" fmla="*/ 126 w 344"/>
                  <a:gd name="T37" fmla="*/ 41 h 365"/>
                  <a:gd name="T38" fmla="*/ 114 w 344"/>
                  <a:gd name="T39" fmla="*/ 11 h 365"/>
                  <a:gd name="T40" fmla="*/ 54 w 344"/>
                  <a:gd name="T41" fmla="*/ 110 h 365"/>
                  <a:gd name="T42" fmla="*/ 60 w 344"/>
                  <a:gd name="T43" fmla="*/ 137 h 365"/>
                  <a:gd name="T44" fmla="*/ 54 w 344"/>
                  <a:gd name="T45" fmla="*/ 161 h 365"/>
                  <a:gd name="T46" fmla="*/ 36 w 344"/>
                  <a:gd name="T47" fmla="*/ 155 h 365"/>
                  <a:gd name="T48" fmla="*/ 33 w 344"/>
                  <a:gd name="T49" fmla="*/ 119 h 365"/>
                  <a:gd name="T50" fmla="*/ 12 w 344"/>
                  <a:gd name="T51" fmla="*/ 152 h 365"/>
                  <a:gd name="T52" fmla="*/ 12 w 344"/>
                  <a:gd name="T53" fmla="*/ 173 h 365"/>
                  <a:gd name="T54" fmla="*/ 9 w 344"/>
                  <a:gd name="T55" fmla="*/ 185 h 365"/>
                  <a:gd name="T56" fmla="*/ 0 w 344"/>
                  <a:gd name="T57" fmla="*/ 194 h 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44" h="365">
                    <a:moveTo>
                      <a:pt x="0" y="194"/>
                    </a:moveTo>
                    <a:cubicBezTo>
                      <a:pt x="0" y="198"/>
                      <a:pt x="0" y="197"/>
                      <a:pt x="6" y="209"/>
                    </a:cubicBezTo>
                    <a:cubicBezTo>
                      <a:pt x="12" y="221"/>
                      <a:pt x="23" y="250"/>
                      <a:pt x="36" y="266"/>
                    </a:cubicBezTo>
                    <a:cubicBezTo>
                      <a:pt x="49" y="282"/>
                      <a:pt x="70" y="299"/>
                      <a:pt x="87" y="308"/>
                    </a:cubicBezTo>
                    <a:cubicBezTo>
                      <a:pt x="104" y="317"/>
                      <a:pt x="129" y="314"/>
                      <a:pt x="138" y="320"/>
                    </a:cubicBezTo>
                    <a:cubicBezTo>
                      <a:pt x="147" y="326"/>
                      <a:pt x="140" y="337"/>
                      <a:pt x="144" y="344"/>
                    </a:cubicBezTo>
                    <a:cubicBezTo>
                      <a:pt x="148" y="351"/>
                      <a:pt x="157" y="365"/>
                      <a:pt x="165" y="365"/>
                    </a:cubicBezTo>
                    <a:cubicBezTo>
                      <a:pt x="173" y="365"/>
                      <a:pt x="185" y="349"/>
                      <a:pt x="192" y="341"/>
                    </a:cubicBezTo>
                    <a:cubicBezTo>
                      <a:pt x="199" y="333"/>
                      <a:pt x="197" y="322"/>
                      <a:pt x="207" y="317"/>
                    </a:cubicBezTo>
                    <a:cubicBezTo>
                      <a:pt x="217" y="312"/>
                      <a:pt x="239" y="315"/>
                      <a:pt x="255" y="308"/>
                    </a:cubicBezTo>
                    <a:cubicBezTo>
                      <a:pt x="271" y="301"/>
                      <a:pt x="289" y="296"/>
                      <a:pt x="303" y="275"/>
                    </a:cubicBezTo>
                    <a:cubicBezTo>
                      <a:pt x="317" y="254"/>
                      <a:pt x="344" y="208"/>
                      <a:pt x="342" y="179"/>
                    </a:cubicBezTo>
                    <a:cubicBezTo>
                      <a:pt x="340" y="150"/>
                      <a:pt x="302" y="123"/>
                      <a:pt x="288" y="98"/>
                    </a:cubicBezTo>
                    <a:cubicBezTo>
                      <a:pt x="274" y="73"/>
                      <a:pt x="269" y="31"/>
                      <a:pt x="256" y="27"/>
                    </a:cubicBezTo>
                    <a:cubicBezTo>
                      <a:pt x="243" y="23"/>
                      <a:pt x="218" y="70"/>
                      <a:pt x="208" y="75"/>
                    </a:cubicBezTo>
                    <a:cubicBezTo>
                      <a:pt x="198" y="80"/>
                      <a:pt x="202" y="60"/>
                      <a:pt x="198" y="56"/>
                    </a:cubicBezTo>
                    <a:cubicBezTo>
                      <a:pt x="194" y="52"/>
                      <a:pt x="197" y="50"/>
                      <a:pt x="183" y="53"/>
                    </a:cubicBezTo>
                    <a:cubicBezTo>
                      <a:pt x="169" y="56"/>
                      <a:pt x="121" y="77"/>
                      <a:pt x="112" y="75"/>
                    </a:cubicBezTo>
                    <a:cubicBezTo>
                      <a:pt x="103" y="73"/>
                      <a:pt x="126" y="52"/>
                      <a:pt x="126" y="41"/>
                    </a:cubicBezTo>
                    <a:cubicBezTo>
                      <a:pt x="126" y="30"/>
                      <a:pt x="126" y="0"/>
                      <a:pt x="114" y="11"/>
                    </a:cubicBezTo>
                    <a:cubicBezTo>
                      <a:pt x="102" y="22"/>
                      <a:pt x="63" y="89"/>
                      <a:pt x="54" y="110"/>
                    </a:cubicBezTo>
                    <a:cubicBezTo>
                      <a:pt x="45" y="131"/>
                      <a:pt x="60" y="129"/>
                      <a:pt x="60" y="137"/>
                    </a:cubicBezTo>
                    <a:cubicBezTo>
                      <a:pt x="60" y="145"/>
                      <a:pt x="58" y="158"/>
                      <a:pt x="54" y="161"/>
                    </a:cubicBezTo>
                    <a:cubicBezTo>
                      <a:pt x="50" y="164"/>
                      <a:pt x="39" y="162"/>
                      <a:pt x="36" y="155"/>
                    </a:cubicBezTo>
                    <a:cubicBezTo>
                      <a:pt x="33" y="148"/>
                      <a:pt x="37" y="119"/>
                      <a:pt x="33" y="119"/>
                    </a:cubicBezTo>
                    <a:cubicBezTo>
                      <a:pt x="29" y="119"/>
                      <a:pt x="16" y="143"/>
                      <a:pt x="12" y="152"/>
                    </a:cubicBezTo>
                    <a:cubicBezTo>
                      <a:pt x="8" y="161"/>
                      <a:pt x="12" y="168"/>
                      <a:pt x="12" y="173"/>
                    </a:cubicBezTo>
                    <a:cubicBezTo>
                      <a:pt x="12" y="178"/>
                      <a:pt x="11" y="182"/>
                      <a:pt x="9" y="185"/>
                    </a:cubicBezTo>
                    <a:cubicBezTo>
                      <a:pt x="7" y="188"/>
                      <a:pt x="0" y="190"/>
                      <a:pt x="0" y="194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FFC993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97" name="Freeform 201"/>
              <p:cNvSpPr>
                <a:spLocks/>
              </p:cNvSpPr>
              <p:nvPr/>
            </p:nvSpPr>
            <p:spPr bwMode="auto">
              <a:xfrm>
                <a:off x="530" y="3272"/>
                <a:ext cx="109" cy="32"/>
              </a:xfrm>
              <a:custGeom>
                <a:avLst/>
                <a:gdLst>
                  <a:gd name="T0" fmla="*/ 0 w 114"/>
                  <a:gd name="T1" fmla="*/ 0 h 32"/>
                  <a:gd name="T2" fmla="*/ 39 w 114"/>
                  <a:gd name="T3" fmla="*/ 27 h 32"/>
                  <a:gd name="T4" fmla="*/ 60 w 114"/>
                  <a:gd name="T5" fmla="*/ 30 h 32"/>
                  <a:gd name="T6" fmla="*/ 81 w 114"/>
                  <a:gd name="T7" fmla="*/ 27 h 32"/>
                  <a:gd name="T8" fmla="*/ 114 w 114"/>
                  <a:gd name="T9" fmla="*/ 3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" h="32">
                    <a:moveTo>
                      <a:pt x="0" y="0"/>
                    </a:moveTo>
                    <a:cubicBezTo>
                      <a:pt x="7" y="4"/>
                      <a:pt x="29" y="22"/>
                      <a:pt x="39" y="27"/>
                    </a:cubicBezTo>
                    <a:cubicBezTo>
                      <a:pt x="49" y="32"/>
                      <a:pt x="53" y="30"/>
                      <a:pt x="60" y="30"/>
                    </a:cubicBezTo>
                    <a:cubicBezTo>
                      <a:pt x="67" y="30"/>
                      <a:pt x="72" y="32"/>
                      <a:pt x="81" y="27"/>
                    </a:cubicBezTo>
                    <a:cubicBezTo>
                      <a:pt x="90" y="22"/>
                      <a:pt x="107" y="8"/>
                      <a:pt x="114" y="3"/>
                    </a:cubicBezTo>
                  </a:path>
                </a:pathLst>
              </a:custGeom>
              <a:noFill/>
              <a:ln w="12700" cmpd="sng">
                <a:solidFill>
                  <a:srgbClr val="D20000"/>
                </a:solidFill>
                <a:round/>
                <a:headEnd type="none" w="med" len="med"/>
                <a:tailEnd type="none" w="sm" len="sm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98" name="Freeform 202"/>
              <p:cNvSpPr>
                <a:spLocks/>
              </p:cNvSpPr>
              <p:nvPr/>
            </p:nvSpPr>
            <p:spPr bwMode="auto">
              <a:xfrm>
                <a:off x="566" y="3283"/>
                <a:ext cx="45" cy="10"/>
              </a:xfrm>
              <a:custGeom>
                <a:avLst/>
                <a:gdLst>
                  <a:gd name="T0" fmla="*/ 0 w 45"/>
                  <a:gd name="T1" fmla="*/ 10 h 10"/>
                  <a:gd name="T2" fmla="*/ 10 w 45"/>
                  <a:gd name="T3" fmla="*/ 1 h 10"/>
                  <a:gd name="T4" fmla="*/ 25 w 45"/>
                  <a:gd name="T5" fmla="*/ 4 h 10"/>
                  <a:gd name="T6" fmla="*/ 36 w 45"/>
                  <a:gd name="T7" fmla="*/ 1 h 10"/>
                  <a:gd name="T8" fmla="*/ 45 w 45"/>
                  <a:gd name="T9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10">
                    <a:moveTo>
                      <a:pt x="0" y="10"/>
                    </a:moveTo>
                    <a:cubicBezTo>
                      <a:pt x="2" y="8"/>
                      <a:pt x="6" y="2"/>
                      <a:pt x="10" y="1"/>
                    </a:cubicBezTo>
                    <a:cubicBezTo>
                      <a:pt x="14" y="0"/>
                      <a:pt x="21" y="4"/>
                      <a:pt x="25" y="4"/>
                    </a:cubicBezTo>
                    <a:cubicBezTo>
                      <a:pt x="29" y="4"/>
                      <a:pt x="33" y="0"/>
                      <a:pt x="36" y="1"/>
                    </a:cubicBezTo>
                    <a:cubicBezTo>
                      <a:pt x="39" y="2"/>
                      <a:pt x="43" y="8"/>
                      <a:pt x="45" y="10"/>
                    </a:cubicBezTo>
                  </a:path>
                </a:pathLst>
              </a:custGeom>
              <a:solidFill>
                <a:srgbClr val="FF00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299" name="Freeform 203"/>
              <p:cNvSpPr>
                <a:spLocks/>
              </p:cNvSpPr>
              <p:nvPr/>
            </p:nvSpPr>
            <p:spPr bwMode="auto">
              <a:xfrm>
                <a:off x="513" y="3157"/>
                <a:ext cx="61" cy="27"/>
              </a:xfrm>
              <a:custGeom>
                <a:avLst/>
                <a:gdLst>
                  <a:gd name="T0" fmla="*/ 63 w 63"/>
                  <a:gd name="T1" fmla="*/ 16 h 28"/>
                  <a:gd name="T2" fmla="*/ 33 w 63"/>
                  <a:gd name="T3" fmla="*/ 4 h 28"/>
                  <a:gd name="T4" fmla="*/ 24 w 63"/>
                  <a:gd name="T5" fmla="*/ 4 h 28"/>
                  <a:gd name="T6" fmla="*/ 0 w 63"/>
                  <a:gd name="T7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" h="28">
                    <a:moveTo>
                      <a:pt x="63" y="16"/>
                    </a:moveTo>
                    <a:cubicBezTo>
                      <a:pt x="58" y="14"/>
                      <a:pt x="39" y="6"/>
                      <a:pt x="33" y="4"/>
                    </a:cubicBezTo>
                    <a:cubicBezTo>
                      <a:pt x="27" y="2"/>
                      <a:pt x="29" y="0"/>
                      <a:pt x="24" y="4"/>
                    </a:cubicBezTo>
                    <a:cubicBezTo>
                      <a:pt x="19" y="8"/>
                      <a:pt x="5" y="23"/>
                      <a:pt x="0" y="28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300" name="Freeform 204"/>
              <p:cNvSpPr>
                <a:spLocks/>
              </p:cNvSpPr>
              <p:nvPr/>
            </p:nvSpPr>
            <p:spPr bwMode="auto">
              <a:xfrm>
                <a:off x="533" y="3187"/>
                <a:ext cx="26" cy="26"/>
              </a:xfrm>
              <a:custGeom>
                <a:avLst/>
                <a:gdLst>
                  <a:gd name="T0" fmla="*/ 27 w 27"/>
                  <a:gd name="T1" fmla="*/ 12 h 27"/>
                  <a:gd name="T2" fmla="*/ 12 w 27"/>
                  <a:gd name="T3" fmla="*/ 0 h 27"/>
                  <a:gd name="T4" fmla="*/ 0 w 27"/>
                  <a:gd name="T5" fmla="*/ 15 h 27"/>
                  <a:gd name="T6" fmla="*/ 15 w 27"/>
                  <a:gd name="T7" fmla="*/ 27 h 27"/>
                  <a:gd name="T8" fmla="*/ 27 w 27"/>
                  <a:gd name="T9" fmla="*/ 12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27" y="12"/>
                    </a:moveTo>
                    <a:cubicBezTo>
                      <a:pt x="27" y="8"/>
                      <a:pt x="16" y="0"/>
                      <a:pt x="12" y="0"/>
                    </a:cubicBezTo>
                    <a:cubicBezTo>
                      <a:pt x="8" y="0"/>
                      <a:pt x="0" y="11"/>
                      <a:pt x="0" y="15"/>
                    </a:cubicBezTo>
                    <a:cubicBezTo>
                      <a:pt x="0" y="19"/>
                      <a:pt x="11" y="27"/>
                      <a:pt x="15" y="27"/>
                    </a:cubicBezTo>
                    <a:cubicBezTo>
                      <a:pt x="19" y="27"/>
                      <a:pt x="27" y="16"/>
                      <a:pt x="27" y="1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1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301" name="Freeform 205"/>
              <p:cNvSpPr>
                <a:spLocks/>
              </p:cNvSpPr>
              <p:nvPr/>
            </p:nvSpPr>
            <p:spPr bwMode="auto">
              <a:xfrm>
                <a:off x="512" y="3165"/>
                <a:ext cx="62" cy="36"/>
              </a:xfrm>
              <a:custGeom>
                <a:avLst/>
                <a:gdLst>
                  <a:gd name="T0" fmla="*/ 4 w 64"/>
                  <a:gd name="T1" fmla="*/ 31 h 36"/>
                  <a:gd name="T2" fmla="*/ 4 w 64"/>
                  <a:gd name="T3" fmla="*/ 22 h 36"/>
                  <a:gd name="T4" fmla="*/ 31 w 64"/>
                  <a:gd name="T5" fmla="*/ 1 h 36"/>
                  <a:gd name="T6" fmla="*/ 61 w 64"/>
                  <a:gd name="T7" fmla="*/ 13 h 36"/>
                  <a:gd name="T8" fmla="*/ 52 w 64"/>
                  <a:gd name="T9" fmla="*/ 31 h 36"/>
                  <a:gd name="T10" fmla="*/ 34 w 64"/>
                  <a:gd name="T11" fmla="*/ 19 h 36"/>
                  <a:gd name="T12" fmla="*/ 13 w 64"/>
                  <a:gd name="T13" fmla="*/ 34 h 36"/>
                  <a:gd name="T14" fmla="*/ 4 w 64"/>
                  <a:gd name="T15" fmla="*/ 3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4" h="36">
                    <a:moveTo>
                      <a:pt x="4" y="31"/>
                    </a:moveTo>
                    <a:cubicBezTo>
                      <a:pt x="3" y="29"/>
                      <a:pt x="0" y="27"/>
                      <a:pt x="4" y="22"/>
                    </a:cubicBezTo>
                    <a:cubicBezTo>
                      <a:pt x="8" y="17"/>
                      <a:pt x="22" y="2"/>
                      <a:pt x="31" y="1"/>
                    </a:cubicBezTo>
                    <a:cubicBezTo>
                      <a:pt x="40" y="0"/>
                      <a:pt x="58" y="8"/>
                      <a:pt x="61" y="13"/>
                    </a:cubicBezTo>
                    <a:cubicBezTo>
                      <a:pt x="64" y="18"/>
                      <a:pt x="56" y="30"/>
                      <a:pt x="52" y="31"/>
                    </a:cubicBezTo>
                    <a:cubicBezTo>
                      <a:pt x="48" y="32"/>
                      <a:pt x="40" y="19"/>
                      <a:pt x="34" y="19"/>
                    </a:cubicBezTo>
                    <a:cubicBezTo>
                      <a:pt x="28" y="19"/>
                      <a:pt x="18" y="32"/>
                      <a:pt x="13" y="34"/>
                    </a:cubicBezTo>
                    <a:cubicBezTo>
                      <a:pt x="8" y="36"/>
                      <a:pt x="4" y="34"/>
                      <a:pt x="4" y="3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175" cmpd="sng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302" name="Freeform 206"/>
              <p:cNvSpPr>
                <a:spLocks/>
              </p:cNvSpPr>
              <p:nvPr/>
            </p:nvSpPr>
            <p:spPr bwMode="auto">
              <a:xfrm flipH="1">
                <a:off x="611" y="3153"/>
                <a:ext cx="61" cy="27"/>
              </a:xfrm>
              <a:custGeom>
                <a:avLst/>
                <a:gdLst>
                  <a:gd name="T0" fmla="*/ 63 w 63"/>
                  <a:gd name="T1" fmla="*/ 16 h 28"/>
                  <a:gd name="T2" fmla="*/ 33 w 63"/>
                  <a:gd name="T3" fmla="*/ 4 h 28"/>
                  <a:gd name="T4" fmla="*/ 24 w 63"/>
                  <a:gd name="T5" fmla="*/ 4 h 28"/>
                  <a:gd name="T6" fmla="*/ 0 w 63"/>
                  <a:gd name="T7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" h="28">
                    <a:moveTo>
                      <a:pt x="63" y="16"/>
                    </a:moveTo>
                    <a:cubicBezTo>
                      <a:pt x="58" y="14"/>
                      <a:pt x="39" y="6"/>
                      <a:pt x="33" y="4"/>
                    </a:cubicBezTo>
                    <a:cubicBezTo>
                      <a:pt x="27" y="2"/>
                      <a:pt x="29" y="0"/>
                      <a:pt x="24" y="4"/>
                    </a:cubicBezTo>
                    <a:cubicBezTo>
                      <a:pt x="19" y="8"/>
                      <a:pt x="5" y="23"/>
                      <a:pt x="0" y="28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303" name="Freeform 207"/>
              <p:cNvSpPr>
                <a:spLocks/>
              </p:cNvSpPr>
              <p:nvPr/>
            </p:nvSpPr>
            <p:spPr bwMode="auto">
              <a:xfrm flipH="1">
                <a:off x="626" y="3183"/>
                <a:ext cx="26" cy="26"/>
              </a:xfrm>
              <a:custGeom>
                <a:avLst/>
                <a:gdLst>
                  <a:gd name="T0" fmla="*/ 27 w 27"/>
                  <a:gd name="T1" fmla="*/ 12 h 27"/>
                  <a:gd name="T2" fmla="*/ 12 w 27"/>
                  <a:gd name="T3" fmla="*/ 0 h 27"/>
                  <a:gd name="T4" fmla="*/ 0 w 27"/>
                  <a:gd name="T5" fmla="*/ 15 h 27"/>
                  <a:gd name="T6" fmla="*/ 15 w 27"/>
                  <a:gd name="T7" fmla="*/ 27 h 27"/>
                  <a:gd name="T8" fmla="*/ 27 w 27"/>
                  <a:gd name="T9" fmla="*/ 12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27" y="12"/>
                    </a:moveTo>
                    <a:cubicBezTo>
                      <a:pt x="27" y="8"/>
                      <a:pt x="16" y="0"/>
                      <a:pt x="12" y="0"/>
                    </a:cubicBezTo>
                    <a:cubicBezTo>
                      <a:pt x="8" y="0"/>
                      <a:pt x="0" y="11"/>
                      <a:pt x="0" y="15"/>
                    </a:cubicBezTo>
                    <a:cubicBezTo>
                      <a:pt x="0" y="19"/>
                      <a:pt x="11" y="27"/>
                      <a:pt x="15" y="27"/>
                    </a:cubicBezTo>
                    <a:cubicBezTo>
                      <a:pt x="19" y="27"/>
                      <a:pt x="27" y="16"/>
                      <a:pt x="27" y="1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1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304" name="Freeform 208"/>
              <p:cNvSpPr>
                <a:spLocks/>
              </p:cNvSpPr>
              <p:nvPr/>
            </p:nvSpPr>
            <p:spPr bwMode="auto">
              <a:xfrm flipH="1">
                <a:off x="611" y="3162"/>
                <a:ext cx="62" cy="35"/>
              </a:xfrm>
              <a:custGeom>
                <a:avLst/>
                <a:gdLst>
                  <a:gd name="T0" fmla="*/ 4 w 64"/>
                  <a:gd name="T1" fmla="*/ 31 h 36"/>
                  <a:gd name="T2" fmla="*/ 4 w 64"/>
                  <a:gd name="T3" fmla="*/ 22 h 36"/>
                  <a:gd name="T4" fmla="*/ 31 w 64"/>
                  <a:gd name="T5" fmla="*/ 1 h 36"/>
                  <a:gd name="T6" fmla="*/ 61 w 64"/>
                  <a:gd name="T7" fmla="*/ 13 h 36"/>
                  <a:gd name="T8" fmla="*/ 52 w 64"/>
                  <a:gd name="T9" fmla="*/ 31 h 36"/>
                  <a:gd name="T10" fmla="*/ 34 w 64"/>
                  <a:gd name="T11" fmla="*/ 19 h 36"/>
                  <a:gd name="T12" fmla="*/ 13 w 64"/>
                  <a:gd name="T13" fmla="*/ 34 h 36"/>
                  <a:gd name="T14" fmla="*/ 4 w 64"/>
                  <a:gd name="T15" fmla="*/ 3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4" h="36">
                    <a:moveTo>
                      <a:pt x="4" y="31"/>
                    </a:moveTo>
                    <a:cubicBezTo>
                      <a:pt x="3" y="29"/>
                      <a:pt x="0" y="27"/>
                      <a:pt x="4" y="22"/>
                    </a:cubicBezTo>
                    <a:cubicBezTo>
                      <a:pt x="8" y="17"/>
                      <a:pt x="22" y="2"/>
                      <a:pt x="31" y="1"/>
                    </a:cubicBezTo>
                    <a:cubicBezTo>
                      <a:pt x="40" y="0"/>
                      <a:pt x="58" y="8"/>
                      <a:pt x="61" y="13"/>
                    </a:cubicBezTo>
                    <a:cubicBezTo>
                      <a:pt x="64" y="18"/>
                      <a:pt x="56" y="30"/>
                      <a:pt x="52" y="31"/>
                    </a:cubicBezTo>
                    <a:cubicBezTo>
                      <a:pt x="48" y="32"/>
                      <a:pt x="40" y="19"/>
                      <a:pt x="34" y="19"/>
                    </a:cubicBezTo>
                    <a:cubicBezTo>
                      <a:pt x="28" y="19"/>
                      <a:pt x="18" y="32"/>
                      <a:pt x="13" y="34"/>
                    </a:cubicBezTo>
                    <a:cubicBezTo>
                      <a:pt x="8" y="36"/>
                      <a:pt x="4" y="34"/>
                      <a:pt x="4" y="3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175" cmpd="sng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305" name="Freeform 209"/>
              <p:cNvSpPr>
                <a:spLocks/>
              </p:cNvSpPr>
              <p:nvPr/>
            </p:nvSpPr>
            <p:spPr bwMode="auto">
              <a:xfrm>
                <a:off x="592" y="3126"/>
                <a:ext cx="99" cy="105"/>
              </a:xfrm>
              <a:custGeom>
                <a:avLst/>
                <a:gdLst>
                  <a:gd name="T0" fmla="*/ 4 w 102"/>
                  <a:gd name="T1" fmla="*/ 35 h 107"/>
                  <a:gd name="T2" fmla="*/ 37 w 102"/>
                  <a:gd name="T3" fmla="*/ 5 h 107"/>
                  <a:gd name="T4" fmla="*/ 67 w 102"/>
                  <a:gd name="T5" fmla="*/ 5 h 107"/>
                  <a:gd name="T6" fmla="*/ 97 w 102"/>
                  <a:gd name="T7" fmla="*/ 35 h 107"/>
                  <a:gd name="T8" fmla="*/ 97 w 102"/>
                  <a:gd name="T9" fmla="*/ 68 h 107"/>
                  <a:gd name="T10" fmla="*/ 70 w 102"/>
                  <a:gd name="T11" fmla="*/ 101 h 107"/>
                  <a:gd name="T12" fmla="*/ 40 w 102"/>
                  <a:gd name="T13" fmla="*/ 104 h 107"/>
                  <a:gd name="T14" fmla="*/ 13 w 102"/>
                  <a:gd name="T15" fmla="*/ 92 h 107"/>
                  <a:gd name="T16" fmla="*/ 1 w 102"/>
                  <a:gd name="T17" fmla="*/ 65 h 107"/>
                  <a:gd name="T18" fmla="*/ 4 w 102"/>
                  <a:gd name="T19" fmla="*/ 35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2" h="107">
                    <a:moveTo>
                      <a:pt x="4" y="35"/>
                    </a:moveTo>
                    <a:cubicBezTo>
                      <a:pt x="9" y="25"/>
                      <a:pt x="27" y="10"/>
                      <a:pt x="37" y="5"/>
                    </a:cubicBezTo>
                    <a:cubicBezTo>
                      <a:pt x="47" y="0"/>
                      <a:pt x="57" y="0"/>
                      <a:pt x="67" y="5"/>
                    </a:cubicBezTo>
                    <a:cubicBezTo>
                      <a:pt x="77" y="10"/>
                      <a:pt x="92" y="25"/>
                      <a:pt x="97" y="35"/>
                    </a:cubicBezTo>
                    <a:cubicBezTo>
                      <a:pt x="102" y="45"/>
                      <a:pt x="101" y="57"/>
                      <a:pt x="97" y="68"/>
                    </a:cubicBezTo>
                    <a:cubicBezTo>
                      <a:pt x="93" y="79"/>
                      <a:pt x="79" y="95"/>
                      <a:pt x="70" y="101"/>
                    </a:cubicBezTo>
                    <a:cubicBezTo>
                      <a:pt x="61" y="107"/>
                      <a:pt x="49" y="105"/>
                      <a:pt x="40" y="104"/>
                    </a:cubicBezTo>
                    <a:cubicBezTo>
                      <a:pt x="31" y="103"/>
                      <a:pt x="19" y="98"/>
                      <a:pt x="13" y="92"/>
                    </a:cubicBezTo>
                    <a:cubicBezTo>
                      <a:pt x="7" y="86"/>
                      <a:pt x="2" y="74"/>
                      <a:pt x="1" y="65"/>
                    </a:cubicBezTo>
                    <a:cubicBezTo>
                      <a:pt x="0" y="56"/>
                      <a:pt x="4" y="41"/>
                      <a:pt x="4" y="35"/>
                    </a:cubicBez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306" name="Freeform 210"/>
              <p:cNvSpPr>
                <a:spLocks/>
              </p:cNvSpPr>
              <p:nvPr/>
            </p:nvSpPr>
            <p:spPr bwMode="auto">
              <a:xfrm>
                <a:off x="491" y="3132"/>
                <a:ext cx="99" cy="103"/>
              </a:xfrm>
              <a:custGeom>
                <a:avLst/>
                <a:gdLst>
                  <a:gd name="T0" fmla="*/ 1 w 99"/>
                  <a:gd name="T1" fmla="*/ 31 h 103"/>
                  <a:gd name="T2" fmla="*/ 27 w 99"/>
                  <a:gd name="T3" fmla="*/ 8 h 103"/>
                  <a:gd name="T4" fmla="*/ 70 w 99"/>
                  <a:gd name="T5" fmla="*/ 5 h 103"/>
                  <a:gd name="T6" fmla="*/ 96 w 99"/>
                  <a:gd name="T7" fmla="*/ 37 h 103"/>
                  <a:gd name="T8" fmla="*/ 90 w 99"/>
                  <a:gd name="T9" fmla="*/ 73 h 103"/>
                  <a:gd name="T10" fmla="*/ 70 w 99"/>
                  <a:gd name="T11" fmla="*/ 96 h 103"/>
                  <a:gd name="T12" fmla="*/ 58 w 99"/>
                  <a:gd name="T13" fmla="*/ 101 h 103"/>
                  <a:gd name="T14" fmla="*/ 30 w 99"/>
                  <a:gd name="T15" fmla="*/ 99 h 103"/>
                  <a:gd name="T16" fmla="*/ 7 w 99"/>
                  <a:gd name="T17" fmla="*/ 78 h 103"/>
                  <a:gd name="T18" fmla="*/ 1 w 99"/>
                  <a:gd name="T19" fmla="*/ 59 h 103"/>
                  <a:gd name="T20" fmla="*/ 1 w 99"/>
                  <a:gd name="T21" fmla="*/ 31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9" h="103">
                    <a:moveTo>
                      <a:pt x="1" y="31"/>
                    </a:moveTo>
                    <a:cubicBezTo>
                      <a:pt x="5" y="23"/>
                      <a:pt x="15" y="12"/>
                      <a:pt x="27" y="8"/>
                    </a:cubicBezTo>
                    <a:cubicBezTo>
                      <a:pt x="38" y="4"/>
                      <a:pt x="59" y="0"/>
                      <a:pt x="70" y="5"/>
                    </a:cubicBezTo>
                    <a:cubicBezTo>
                      <a:pt x="82" y="10"/>
                      <a:pt x="93" y="26"/>
                      <a:pt x="96" y="37"/>
                    </a:cubicBezTo>
                    <a:cubicBezTo>
                      <a:pt x="99" y="48"/>
                      <a:pt x="94" y="63"/>
                      <a:pt x="90" y="73"/>
                    </a:cubicBezTo>
                    <a:cubicBezTo>
                      <a:pt x="87" y="82"/>
                      <a:pt x="75" y="91"/>
                      <a:pt x="70" y="96"/>
                    </a:cubicBezTo>
                    <a:cubicBezTo>
                      <a:pt x="65" y="101"/>
                      <a:pt x="65" y="100"/>
                      <a:pt x="58" y="101"/>
                    </a:cubicBezTo>
                    <a:cubicBezTo>
                      <a:pt x="51" y="102"/>
                      <a:pt x="38" y="103"/>
                      <a:pt x="30" y="99"/>
                    </a:cubicBezTo>
                    <a:cubicBezTo>
                      <a:pt x="22" y="95"/>
                      <a:pt x="12" y="85"/>
                      <a:pt x="7" y="78"/>
                    </a:cubicBezTo>
                    <a:cubicBezTo>
                      <a:pt x="2" y="71"/>
                      <a:pt x="2" y="67"/>
                      <a:pt x="1" y="59"/>
                    </a:cubicBezTo>
                    <a:cubicBezTo>
                      <a:pt x="0" y="51"/>
                      <a:pt x="1" y="37"/>
                      <a:pt x="1" y="31"/>
                    </a:cubicBez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307" name="Freeform 211"/>
              <p:cNvSpPr>
                <a:spLocks/>
              </p:cNvSpPr>
              <p:nvPr/>
            </p:nvSpPr>
            <p:spPr bwMode="auto">
              <a:xfrm>
                <a:off x="637" y="3213"/>
                <a:ext cx="67" cy="80"/>
              </a:xfrm>
              <a:custGeom>
                <a:avLst/>
                <a:gdLst>
                  <a:gd name="T0" fmla="*/ 60 w 70"/>
                  <a:gd name="T1" fmla="*/ 6 h 82"/>
                  <a:gd name="T2" fmla="*/ 63 w 70"/>
                  <a:gd name="T3" fmla="*/ 39 h 82"/>
                  <a:gd name="T4" fmla="*/ 43 w 70"/>
                  <a:gd name="T5" fmla="*/ 81 h 82"/>
                  <a:gd name="T6" fmla="*/ 3 w 70"/>
                  <a:gd name="T7" fmla="*/ 30 h 82"/>
                  <a:gd name="T8" fmla="*/ 60 w 70"/>
                  <a:gd name="T9" fmla="*/ 6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82">
                    <a:moveTo>
                      <a:pt x="60" y="6"/>
                    </a:moveTo>
                    <a:cubicBezTo>
                      <a:pt x="70" y="8"/>
                      <a:pt x="66" y="27"/>
                      <a:pt x="63" y="39"/>
                    </a:cubicBezTo>
                    <a:cubicBezTo>
                      <a:pt x="60" y="51"/>
                      <a:pt x="53" y="82"/>
                      <a:pt x="43" y="81"/>
                    </a:cubicBezTo>
                    <a:cubicBezTo>
                      <a:pt x="33" y="80"/>
                      <a:pt x="0" y="42"/>
                      <a:pt x="3" y="30"/>
                    </a:cubicBezTo>
                    <a:cubicBezTo>
                      <a:pt x="6" y="18"/>
                      <a:pt x="50" y="0"/>
                      <a:pt x="60" y="6"/>
                    </a:cubicBezTo>
                    <a:close/>
                  </a:path>
                </a:pathLst>
              </a:custGeom>
              <a:solidFill>
                <a:srgbClr val="FDA1F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175" cmpd="sng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308" name="Freeform 212"/>
              <p:cNvSpPr>
                <a:spLocks/>
              </p:cNvSpPr>
              <p:nvPr/>
            </p:nvSpPr>
            <p:spPr bwMode="auto">
              <a:xfrm>
                <a:off x="468" y="3219"/>
                <a:ext cx="75" cy="67"/>
              </a:xfrm>
              <a:custGeom>
                <a:avLst/>
                <a:gdLst>
                  <a:gd name="T0" fmla="*/ 0 w 75"/>
                  <a:gd name="T1" fmla="*/ 26 h 67"/>
                  <a:gd name="T2" fmla="*/ 12 w 75"/>
                  <a:gd name="T3" fmla="*/ 53 h 67"/>
                  <a:gd name="T4" fmla="*/ 42 w 75"/>
                  <a:gd name="T5" fmla="*/ 56 h 67"/>
                  <a:gd name="T6" fmla="*/ 54 w 75"/>
                  <a:gd name="T7" fmla="*/ 62 h 67"/>
                  <a:gd name="T8" fmla="*/ 72 w 75"/>
                  <a:gd name="T9" fmla="*/ 26 h 67"/>
                  <a:gd name="T10" fmla="*/ 36 w 75"/>
                  <a:gd name="T11" fmla="*/ 14 h 67"/>
                  <a:gd name="T12" fmla="*/ 15 w 75"/>
                  <a:gd name="T13" fmla="*/ 2 h 67"/>
                  <a:gd name="T14" fmla="*/ 0 w 75"/>
                  <a:gd name="T15" fmla="*/ 26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5" h="67">
                    <a:moveTo>
                      <a:pt x="0" y="26"/>
                    </a:moveTo>
                    <a:cubicBezTo>
                      <a:pt x="0" y="34"/>
                      <a:pt x="5" y="48"/>
                      <a:pt x="12" y="53"/>
                    </a:cubicBezTo>
                    <a:cubicBezTo>
                      <a:pt x="19" y="58"/>
                      <a:pt x="35" y="55"/>
                      <a:pt x="42" y="56"/>
                    </a:cubicBezTo>
                    <a:cubicBezTo>
                      <a:pt x="49" y="57"/>
                      <a:pt x="49" y="67"/>
                      <a:pt x="54" y="62"/>
                    </a:cubicBezTo>
                    <a:cubicBezTo>
                      <a:pt x="59" y="57"/>
                      <a:pt x="75" y="34"/>
                      <a:pt x="72" y="26"/>
                    </a:cubicBezTo>
                    <a:cubicBezTo>
                      <a:pt x="69" y="18"/>
                      <a:pt x="45" y="18"/>
                      <a:pt x="36" y="14"/>
                    </a:cubicBezTo>
                    <a:cubicBezTo>
                      <a:pt x="27" y="10"/>
                      <a:pt x="21" y="0"/>
                      <a:pt x="15" y="2"/>
                    </a:cubicBezTo>
                    <a:cubicBezTo>
                      <a:pt x="9" y="4"/>
                      <a:pt x="3" y="21"/>
                      <a:pt x="0" y="26"/>
                    </a:cubicBezTo>
                    <a:close/>
                  </a:path>
                </a:pathLst>
              </a:custGeom>
              <a:solidFill>
                <a:srgbClr val="FDA1F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3175" cmpd="sng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309" name="Freeform 213"/>
              <p:cNvSpPr>
                <a:spLocks/>
              </p:cNvSpPr>
              <p:nvPr/>
            </p:nvSpPr>
            <p:spPr bwMode="auto">
              <a:xfrm>
                <a:off x="754" y="3568"/>
                <a:ext cx="89" cy="108"/>
              </a:xfrm>
              <a:custGeom>
                <a:avLst/>
                <a:gdLst>
                  <a:gd name="T0" fmla="*/ 76 w 100"/>
                  <a:gd name="T1" fmla="*/ 4 h 116"/>
                  <a:gd name="T2" fmla="*/ 76 w 100"/>
                  <a:gd name="T3" fmla="*/ 0 h 116"/>
                  <a:gd name="T4" fmla="*/ 100 w 100"/>
                  <a:gd name="T5" fmla="*/ 56 h 116"/>
                  <a:gd name="T6" fmla="*/ 28 w 100"/>
                  <a:gd name="T7" fmla="*/ 116 h 116"/>
                  <a:gd name="T8" fmla="*/ 0 w 100"/>
                  <a:gd name="T9" fmla="*/ 80 h 116"/>
                  <a:gd name="T10" fmla="*/ 76 w 100"/>
                  <a:gd name="T11" fmla="*/ 4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0" h="116">
                    <a:moveTo>
                      <a:pt x="76" y="4"/>
                    </a:moveTo>
                    <a:lnTo>
                      <a:pt x="76" y="0"/>
                    </a:lnTo>
                    <a:lnTo>
                      <a:pt x="100" y="56"/>
                    </a:lnTo>
                    <a:lnTo>
                      <a:pt x="28" y="116"/>
                    </a:lnTo>
                    <a:lnTo>
                      <a:pt x="0" y="80"/>
                    </a:lnTo>
                    <a:lnTo>
                      <a:pt x="76" y="4"/>
                    </a:lnTo>
                    <a:close/>
                  </a:path>
                </a:pathLst>
              </a:custGeom>
              <a:solidFill>
                <a:schemeClr val="bg1"/>
              </a:solidFill>
              <a:ln w="952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07272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ru-RU" smtClean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4310" name="Freeform 214"/>
            <p:cNvSpPr>
              <a:spLocks/>
            </p:cNvSpPr>
            <p:nvPr/>
          </p:nvSpPr>
          <p:spPr bwMode="auto">
            <a:xfrm>
              <a:off x="570" y="3232"/>
              <a:ext cx="39" cy="15"/>
            </a:xfrm>
            <a:custGeom>
              <a:avLst/>
              <a:gdLst>
                <a:gd name="T0" fmla="*/ 0 w 39"/>
                <a:gd name="T1" fmla="*/ 10 h 15"/>
                <a:gd name="T2" fmla="*/ 6 w 39"/>
                <a:gd name="T3" fmla="*/ 13 h 15"/>
                <a:gd name="T4" fmla="*/ 18 w 39"/>
                <a:gd name="T5" fmla="*/ 0 h 15"/>
                <a:gd name="T6" fmla="*/ 30 w 39"/>
                <a:gd name="T7" fmla="*/ 13 h 15"/>
                <a:gd name="T8" fmla="*/ 39 w 39"/>
                <a:gd name="T9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5">
                  <a:moveTo>
                    <a:pt x="0" y="10"/>
                  </a:moveTo>
                  <a:cubicBezTo>
                    <a:pt x="1" y="10"/>
                    <a:pt x="3" y="15"/>
                    <a:pt x="6" y="13"/>
                  </a:cubicBezTo>
                  <a:cubicBezTo>
                    <a:pt x="9" y="11"/>
                    <a:pt x="14" y="0"/>
                    <a:pt x="18" y="0"/>
                  </a:cubicBezTo>
                  <a:cubicBezTo>
                    <a:pt x="22" y="0"/>
                    <a:pt x="27" y="11"/>
                    <a:pt x="30" y="13"/>
                  </a:cubicBezTo>
                  <a:cubicBezTo>
                    <a:pt x="33" y="15"/>
                    <a:pt x="37" y="11"/>
                    <a:pt x="39" y="1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407272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ru-RU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4311" name="AutoShape 215"/>
          <p:cNvSpPr>
            <a:spLocks/>
          </p:cNvSpPr>
          <p:nvPr/>
        </p:nvSpPr>
        <p:spPr bwMode="auto">
          <a:xfrm rot="16200000">
            <a:off x="1882780" y="2460678"/>
            <a:ext cx="414764" cy="3396960"/>
          </a:xfrm>
          <a:prstGeom prst="leftBrace">
            <a:avLst>
              <a:gd name="adj1" fmla="val 68258"/>
              <a:gd name="adj2" fmla="val 50000"/>
            </a:avLst>
          </a:prstGeom>
          <a:noFill/>
          <a:ln w="571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894" tIns="41446" rIns="82894" bIns="41446"/>
          <a:lstStyle/>
          <a:p>
            <a:pPr defTabSz="407272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4312" name="AutoShape 216"/>
          <p:cNvSpPr>
            <a:spLocks/>
          </p:cNvSpPr>
          <p:nvPr/>
        </p:nvSpPr>
        <p:spPr bwMode="auto">
          <a:xfrm rot="16200000">
            <a:off x="6683018" y="207622"/>
            <a:ext cx="414764" cy="4507200"/>
          </a:xfrm>
          <a:prstGeom prst="leftBrace">
            <a:avLst>
              <a:gd name="adj1" fmla="val 90567"/>
              <a:gd name="adj2" fmla="val 50000"/>
            </a:avLst>
          </a:prstGeom>
          <a:noFill/>
          <a:ln w="571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894" tIns="41446" rIns="82894" bIns="41446"/>
          <a:lstStyle/>
          <a:p>
            <a:pPr defTabSz="407272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4313" name="Rectangle 217"/>
          <p:cNvSpPr>
            <a:spLocks noChangeArrowheads="1"/>
          </p:cNvSpPr>
          <p:nvPr/>
        </p:nvSpPr>
        <p:spPr bwMode="auto">
          <a:xfrm>
            <a:off x="2939046" y="292097"/>
            <a:ext cx="4269723" cy="498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894" tIns="41446" rIns="82894" bIns="41446" anchor="ctr">
            <a:spAutoFit/>
          </a:bodyPr>
          <a:lstStyle/>
          <a:p>
            <a:pPr defTabSz="407272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2900" b="1">
                <a:solidFill>
                  <a:srgbClr val="009999"/>
                </a:solidFill>
              </a:rPr>
              <a:t>В классе 36 учащихся</a:t>
            </a:r>
            <a:r>
              <a:rPr lang="ru-RU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4314" name="Rectangle 218"/>
          <p:cNvSpPr>
            <a:spLocks noChangeArrowheads="1"/>
          </p:cNvSpPr>
          <p:nvPr/>
        </p:nvSpPr>
        <p:spPr bwMode="auto">
          <a:xfrm>
            <a:off x="6336002" y="2710365"/>
            <a:ext cx="678240" cy="495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894" tIns="41446" rIns="82894" bIns="41446" anchor="ctr">
            <a:spAutoFit/>
          </a:bodyPr>
          <a:lstStyle/>
          <a:p>
            <a:pPr defTabSz="407272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2900" b="1">
                <a:solidFill>
                  <a:srgbClr val="00CC99"/>
                </a:solidFill>
              </a:rPr>
              <a:t>15 </a:t>
            </a:r>
          </a:p>
        </p:txBody>
      </p:sp>
      <p:sp>
        <p:nvSpPr>
          <p:cNvPr id="4315" name="Rectangle 219"/>
          <p:cNvSpPr>
            <a:spLocks noChangeArrowheads="1"/>
          </p:cNvSpPr>
          <p:nvPr/>
        </p:nvSpPr>
        <p:spPr bwMode="auto">
          <a:xfrm>
            <a:off x="1828805" y="4472853"/>
            <a:ext cx="549025" cy="498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894" tIns="41446" rIns="82894" bIns="41446" anchor="ctr">
            <a:spAutoFit/>
          </a:bodyPr>
          <a:lstStyle/>
          <a:p>
            <a:pPr defTabSz="407272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2500" b="1">
                <a:solidFill>
                  <a:srgbClr val="FF3300"/>
                </a:solidFill>
              </a:rPr>
              <a:t> </a:t>
            </a:r>
            <a:r>
              <a:rPr lang="ru-RU" sz="2900" b="1">
                <a:solidFill>
                  <a:srgbClr val="FF3300"/>
                </a:solidFill>
              </a:rPr>
              <a:t>?</a:t>
            </a:r>
            <a:r>
              <a:rPr lang="ru-RU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4316" name="Rectangle 220"/>
          <p:cNvSpPr>
            <a:spLocks noChangeArrowheads="1"/>
          </p:cNvSpPr>
          <p:nvPr/>
        </p:nvSpPr>
        <p:spPr bwMode="auto">
          <a:xfrm>
            <a:off x="1828800" y="4866278"/>
            <a:ext cx="6793920" cy="907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894" tIns="41446" rIns="82894" bIns="41446" anchor="ctr">
            <a:spAutoFit/>
          </a:bodyPr>
          <a:lstStyle/>
          <a:p>
            <a:pPr defTabSz="407272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2900" b="1">
                <a:solidFill>
                  <a:srgbClr val="FF3300"/>
                </a:solidFill>
              </a:rPr>
              <a:t>Какую часть учащихся составляют мальчики, а какую девочки?</a:t>
            </a:r>
            <a:r>
              <a:rPr lang="ru-RU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4317" name="Rectangle 221"/>
          <p:cNvSpPr>
            <a:spLocks noChangeArrowheads="1"/>
          </p:cNvSpPr>
          <p:nvPr/>
        </p:nvSpPr>
        <p:spPr bwMode="auto">
          <a:xfrm>
            <a:off x="391680" y="554459"/>
            <a:ext cx="1293120" cy="495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894" tIns="41446" rIns="82894" bIns="41446" anchor="ctr">
            <a:spAutoFit/>
          </a:bodyPr>
          <a:lstStyle/>
          <a:p>
            <a:pPr defTabSz="407272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2900" b="1">
                <a:solidFill>
                  <a:srgbClr val="000000"/>
                </a:solidFill>
              </a:rPr>
              <a:t>№ 729</a:t>
            </a:r>
          </a:p>
        </p:txBody>
      </p:sp>
    </p:spTree>
    <p:extLst>
      <p:ext uri="{BB962C8B-B14F-4D97-AF65-F5344CB8AC3E}">
        <p14:creationId xmlns="" xmlns:p14="http://schemas.microsoft.com/office/powerpoint/2010/main" val="2303997666"/>
      </p:ext>
    </p:extLst>
  </p:cSld>
  <p:clrMapOvr>
    <a:masterClrMapping/>
  </p:clrMapOvr>
  <p:transition spd="med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3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3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3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1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2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1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2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2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3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3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5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4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3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3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3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43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8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5" dur="1000"/>
                                        <p:tgtEl>
                                          <p:spTgt spid="4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11" grpId="0" animBg="1"/>
      <p:bldP spid="4312" grpId="0" animBg="1"/>
      <p:bldP spid="4313" grpId="0"/>
      <p:bldP spid="4314" grpId="0"/>
      <p:bldP spid="4315" grpId="0"/>
      <p:bldP spid="4316" grpId="0"/>
      <p:bldP spid="43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5" name="Rectangle 219"/>
          <p:cNvSpPr>
            <a:spLocks noChangeArrowheads="1"/>
          </p:cNvSpPr>
          <p:nvPr/>
        </p:nvSpPr>
        <p:spPr bwMode="auto">
          <a:xfrm>
            <a:off x="1828805" y="4472853"/>
            <a:ext cx="321295" cy="441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894" tIns="41446" rIns="82894" bIns="41446" anchor="ctr">
            <a:spAutoFit/>
          </a:bodyPr>
          <a:lstStyle/>
          <a:p>
            <a:pPr defTabSz="407272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2500" b="1" dirty="0">
                <a:solidFill>
                  <a:srgbClr val="FF33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4316" name="Rectangle 220"/>
          <p:cNvSpPr>
            <a:spLocks noChangeArrowheads="1"/>
          </p:cNvSpPr>
          <p:nvPr/>
        </p:nvSpPr>
        <p:spPr bwMode="auto">
          <a:xfrm>
            <a:off x="1828800" y="4866278"/>
            <a:ext cx="6793920" cy="341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894" tIns="41446" rIns="82894" bIns="41446" anchor="ctr">
            <a:spAutoFit/>
          </a:bodyPr>
          <a:lstStyle/>
          <a:p>
            <a:pPr defTabSz="407272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dirty="0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222" name="Прямоугольник 221"/>
          <p:cNvSpPr/>
          <p:nvPr/>
        </p:nvSpPr>
        <p:spPr>
          <a:xfrm>
            <a:off x="2286000" y="1071546"/>
            <a:ext cx="56435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Незнайка решил найти отношение массы мышки к массе слона. Мышка весит 50 грамм, а слон – 5 тонн. «Составим отношение   50:5, - сказал Незнайка. - Мышка в 10 раз тяжелее слона». </a:t>
            </a:r>
            <a:endParaRPr lang="ru-RU" dirty="0"/>
          </a:p>
        </p:txBody>
      </p:sp>
      <p:pic>
        <p:nvPicPr>
          <p:cNvPr id="82946" name="Picture 2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4143380"/>
            <a:ext cx="1857388" cy="2214578"/>
          </a:xfrm>
          <a:prstGeom prst="rect">
            <a:avLst/>
          </a:prstGeom>
          <a:noFill/>
        </p:spPr>
      </p:pic>
      <p:pic>
        <p:nvPicPr>
          <p:cNvPr id="6" name="Рисунок 5" descr="Picture background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86050" y="5072074"/>
            <a:ext cx="1650933" cy="1459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Picture background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43504" y="2214554"/>
            <a:ext cx="4000496" cy="4357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303997666"/>
      </p:ext>
    </p:extLst>
  </p:cSld>
  <p:clrMapOvr>
    <a:masterClrMapping/>
  </p:clrMapOvr>
  <p:transition spd="med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1000"/>
                                        <p:tgtEl>
                                          <p:spTgt spid="4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15" grpId="0"/>
      <p:bldP spid="43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5" name="Rectangle 219"/>
          <p:cNvSpPr>
            <a:spLocks noChangeArrowheads="1"/>
          </p:cNvSpPr>
          <p:nvPr/>
        </p:nvSpPr>
        <p:spPr bwMode="auto">
          <a:xfrm>
            <a:off x="1828805" y="4472853"/>
            <a:ext cx="321295" cy="441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894" tIns="41446" rIns="82894" bIns="41446" anchor="ctr">
            <a:spAutoFit/>
          </a:bodyPr>
          <a:lstStyle/>
          <a:p>
            <a:pPr defTabSz="407272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2500" b="1" dirty="0">
                <a:solidFill>
                  <a:srgbClr val="FF33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4316" name="Rectangle 220"/>
          <p:cNvSpPr>
            <a:spLocks noChangeArrowheads="1"/>
          </p:cNvSpPr>
          <p:nvPr/>
        </p:nvSpPr>
        <p:spPr bwMode="auto">
          <a:xfrm>
            <a:off x="1828800" y="4866278"/>
            <a:ext cx="6793920" cy="341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894" tIns="41446" rIns="82894" bIns="41446" anchor="ctr">
            <a:spAutoFit/>
          </a:bodyPr>
          <a:lstStyle/>
          <a:p>
            <a:pPr defTabSz="407272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dirty="0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222" name="Прямоугольник 221"/>
          <p:cNvSpPr/>
          <p:nvPr/>
        </p:nvSpPr>
        <p:spPr>
          <a:xfrm>
            <a:off x="2286000" y="1071546"/>
            <a:ext cx="564358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Мама купила сливы и абрикосы в отношение 3 :4, сколько абрикосов купила мама, если всего она купила 2кг 800г фруктов.</a:t>
            </a:r>
            <a:endParaRPr lang="ru-RU" dirty="0"/>
          </a:p>
        </p:txBody>
      </p:sp>
      <p:pic>
        <p:nvPicPr>
          <p:cNvPr id="92162" name="Picture 2" descr="Picture backgroun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2214554"/>
            <a:ext cx="6096000" cy="37147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303997666"/>
      </p:ext>
    </p:extLst>
  </p:cSld>
  <p:clrMapOvr>
    <a:masterClrMapping/>
  </p:clrMapOvr>
  <p:transition spd="med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1000"/>
                                        <p:tgtEl>
                                          <p:spTgt spid="4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15" grpId="0"/>
      <p:bldP spid="43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5" name="Rectangle 219"/>
          <p:cNvSpPr>
            <a:spLocks noChangeArrowheads="1"/>
          </p:cNvSpPr>
          <p:nvPr/>
        </p:nvSpPr>
        <p:spPr bwMode="auto">
          <a:xfrm>
            <a:off x="1828805" y="4472853"/>
            <a:ext cx="321295" cy="441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894" tIns="41446" rIns="82894" bIns="41446" anchor="ctr">
            <a:spAutoFit/>
          </a:bodyPr>
          <a:lstStyle/>
          <a:p>
            <a:pPr defTabSz="407272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2500" b="1" dirty="0">
                <a:solidFill>
                  <a:srgbClr val="FF33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4316" name="Rectangle 220"/>
          <p:cNvSpPr>
            <a:spLocks noChangeArrowheads="1"/>
          </p:cNvSpPr>
          <p:nvPr/>
        </p:nvSpPr>
        <p:spPr bwMode="auto">
          <a:xfrm>
            <a:off x="1828800" y="4866278"/>
            <a:ext cx="6793920" cy="341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894" tIns="41446" rIns="82894" bIns="41446" anchor="ctr">
            <a:spAutoFit/>
          </a:bodyPr>
          <a:lstStyle/>
          <a:p>
            <a:pPr defTabSz="407272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dirty="0" smtClean="0">
                <a:solidFill>
                  <a:srgbClr val="000000"/>
                </a:solidFill>
              </a:rPr>
              <a:t> </a:t>
            </a:r>
          </a:p>
        </p:txBody>
      </p:sp>
      <p:pic>
        <p:nvPicPr>
          <p:cNvPr id="77826" name="Picture 2" descr="C:\Users\Специалист\Desktop\834e1d2552bf953314838c92a9929067-800x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56" y="1500174"/>
            <a:ext cx="5786478" cy="37147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303997666"/>
      </p:ext>
    </p:extLst>
  </p:cSld>
  <p:clrMapOvr>
    <a:masterClrMapping/>
  </p:clrMapOvr>
  <p:transition spd="med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1000"/>
                                        <p:tgtEl>
                                          <p:spTgt spid="4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15" grpId="0"/>
      <p:bldP spid="4316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272</Words>
  <Application>Microsoft Office PowerPoint</Application>
  <PresentationFormat>Экран (4:3)</PresentationFormat>
  <Paragraphs>59</Paragraphs>
  <Slides>12</Slides>
  <Notes>5</Notes>
  <HiddenSlides>0</HiddenSlides>
  <MMClips>0</MMClips>
  <ScaleCrop>false</ScaleCrop>
  <HeadingPairs>
    <vt:vector size="6" baseType="variant">
      <vt:variant>
        <vt:lpstr>Тема</vt:lpstr>
      </vt:variant>
      <vt:variant>
        <vt:i4>5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Тема Office</vt:lpstr>
      <vt:lpstr>Оформление по умолчанию</vt:lpstr>
      <vt:lpstr>1_Оформление по умолчанию</vt:lpstr>
      <vt:lpstr>2_Оформление по умолчанию</vt:lpstr>
      <vt:lpstr>3_Оформление по умолчанию</vt:lpstr>
      <vt:lpstr>Формула</vt:lpstr>
      <vt:lpstr>Слайд 1</vt:lpstr>
      <vt:lpstr>Задачи урока:</vt:lpstr>
      <vt:lpstr>Слайд 3</vt:lpstr>
      <vt:lpstr>Задача 1. От куска материи длиной 5м отрезали 2м.Какую часть куска материи отрезали?</vt:lpstr>
      <vt:lpstr>Отношением двух чисел называют частное    этих чисел</vt:lpstr>
      <vt:lpstr>Что показывает отношение двух чисел?</vt:lpstr>
      <vt:lpstr>Записать возможные отношения:</vt:lpstr>
      <vt:lpstr>На столе стоят кружки. Что означают отношения: а) 6 к 10 б) 4 к 10 в)  4 к 6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WWW</dc:creator>
  <cp:lastModifiedBy>Специалист</cp:lastModifiedBy>
  <cp:revision>14</cp:revision>
  <dcterms:created xsi:type="dcterms:W3CDTF">2015-12-17T17:23:48Z</dcterms:created>
  <dcterms:modified xsi:type="dcterms:W3CDTF">2025-01-15T08:48:26Z</dcterms:modified>
</cp:coreProperties>
</file>