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_rels/theme1.xml.rels" ContentType="application/vnd.openxmlformats-package.relationships+xml"/>
  <Override PartName="/ppt/theme/_rels/theme2.xml.rels" ContentType="application/vnd.openxmlformats-package.relationships+xml"/>
  <Override PartName="/ppt/theme/_rels/theme3.xml.rels" ContentType="application/vnd.openxmlformats-package.relationships+xml"/>
  <Override PartName="/ppt/theme/_rels/theme4.xml.rels" ContentType="application/vnd.openxmlformats-package.relationships+xml"/>
  <Override PartName="/ppt/theme/_rels/theme5.xml.rels" ContentType="application/vnd.openxmlformats-package.relationships+xml"/>
  <Override PartName="/ppt/theme/_rels/theme6.xml.rels" ContentType="application/vnd.openxmlformats-package.relationships+xml"/>
  <Override PartName="/ppt/theme/_rels/theme7.xml.rels" ContentType="application/vnd.openxmlformats-package.relationships+xml"/>
  <Override PartName="/ppt/theme/_rels/theme8.xml.rels" ContentType="application/vnd.openxmlformats-package.relationships+xml"/>
  <Override PartName="/ppt/theme/_rels/theme9.xml.rels" ContentType="application/vnd.openxmlformats-package.relationships+xml"/>
  <Override PartName="/ppt/theme/_rels/theme10.xml.rels" ContentType="application/vnd.openxmlformats-package.relationships+xml"/>
  <Override PartName="/ppt/theme/_rels/theme11.xml.rels" ContentType="application/vnd.openxmlformats-package.relationships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_rels/notesSlide4.xml.rels" ContentType="application/vnd.openxmlformats-package.relationships+xml"/>
  <Override PartName="/ppt/notesSlides/_rels/notesSlide6.xml.rels" ContentType="application/vnd.openxmlformats-package.relationships+xml"/>
  <Override PartName="/ppt/media/image28.png" ContentType="image/png"/>
  <Override PartName="/ppt/media/image1.jpeg" ContentType="image/jpeg"/>
  <Override PartName="/ppt/media/image17.jpeg" ContentType="image/jpeg"/>
  <Override PartName="/ppt/media/image3.png" ContentType="image/png"/>
  <Override PartName="/ppt/media/image2.png" ContentType="image/png"/>
  <Override PartName="/ppt/media/image4.png" ContentType="image/png"/>
  <Override PartName="/ppt/media/image5.png" ContentType="image/png"/>
  <Override PartName="/ppt/media/image6.wmf" ContentType="image/x-wmf"/>
  <Override PartName="/ppt/media/image7.wmf" ContentType="image/x-wmf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png" ContentType="image/png"/>
  <Override PartName="/ppt/media/image15.jpeg" ContentType="image/jpeg"/>
  <Override PartName="/ppt/media/image16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3.png" ContentType="image/png"/>
  <Override PartName="/ppt/media/image24.png" ContentType="image/png"/>
  <Override PartName="/ppt/media/image25.jpeg" ContentType="image/jpeg"/>
  <Override PartName="/ppt/media/image27.png" ContentType="image/png"/>
  <Override PartName="/ppt/media/image26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_rels/slide35.xml.rels" ContentType="application/vnd.openxmlformats-package.relationships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36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26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slides/_rels/slide27.xml.rels" ContentType="application/vnd.openxmlformats-package.relationships+xml"/>
  <Override PartName="/ppt/slides/_rels/slide28.xml.rels" ContentType="application/vnd.openxmlformats-package.relationships+xml"/>
  <Override PartName="/ppt/slides/_rels/slide29.xml.rels" ContentType="application/vnd.openxmlformats-package.relationships+xml"/>
  <Override PartName="/ppt/slides/_rels/slide30.xml.rels" ContentType="application/vnd.openxmlformats-package.relationships+xml"/>
  <Override PartName="/ppt/slides/_rels/slide31.xml.rels" ContentType="application/vnd.openxmlformats-package.relationships+xml"/>
  <Override PartName="/ppt/slides/_rels/slide32.xml.rels" ContentType="application/vnd.openxmlformats-package.relationships+xml"/>
  <Override PartName="/ppt/slides/_rels/slide33.xml.rels" ContentType="application/vnd.openxmlformats-package.relationships+xml"/>
  <Override PartName="/ppt/slides/_rels/slide34.xml.rels" ContentType="application/vnd.openxmlformats-package.relationships+xml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notesMasterIdLst>
    <p:notesMasterId r:id="rId13"/>
  </p:notes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  <p:sldId id="271" r:id="rId29"/>
    <p:sldId id="272" r:id="rId30"/>
    <p:sldId id="273" r:id="rId31"/>
    <p:sldId id="274" r:id="rId32"/>
    <p:sldId id="275" r:id="rId33"/>
    <p:sldId id="276" r:id="rId34"/>
    <p:sldId id="277" r:id="rId35"/>
    <p:sldId id="278" r:id="rId36"/>
    <p:sldId id="279" r:id="rId37"/>
    <p:sldId id="280" r:id="rId38"/>
    <p:sldId id="281" r:id="rId39"/>
    <p:sldId id="282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</p:sldIdLst>
  <p:sldSz cx="9144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notesMaster" Target="notesMasters/notesMaster1.xml"/><Relationship Id="rId14" Type="http://schemas.openxmlformats.org/officeDocument/2006/relationships/slide" Target="slides/slide1.xml"/><Relationship Id="rId15" Type="http://schemas.openxmlformats.org/officeDocument/2006/relationships/slide" Target="slides/slide2.xml"/><Relationship Id="rId16" Type="http://schemas.openxmlformats.org/officeDocument/2006/relationships/slide" Target="slides/slide3.xml"/><Relationship Id="rId17" Type="http://schemas.openxmlformats.org/officeDocument/2006/relationships/slide" Target="slides/slide4.xml"/><Relationship Id="rId18" Type="http://schemas.openxmlformats.org/officeDocument/2006/relationships/slide" Target="slides/slide5.xml"/><Relationship Id="rId19" Type="http://schemas.openxmlformats.org/officeDocument/2006/relationships/slide" Target="slides/slide6.xml"/><Relationship Id="rId20" Type="http://schemas.openxmlformats.org/officeDocument/2006/relationships/slide" Target="slides/slide7.xml"/><Relationship Id="rId21" Type="http://schemas.openxmlformats.org/officeDocument/2006/relationships/slide" Target="slides/slide8.xml"/><Relationship Id="rId22" Type="http://schemas.openxmlformats.org/officeDocument/2006/relationships/slide" Target="slides/slide9.xml"/><Relationship Id="rId23" Type="http://schemas.openxmlformats.org/officeDocument/2006/relationships/slide" Target="slides/slide10.xml"/><Relationship Id="rId24" Type="http://schemas.openxmlformats.org/officeDocument/2006/relationships/slide" Target="slides/slide11.xml"/><Relationship Id="rId25" Type="http://schemas.openxmlformats.org/officeDocument/2006/relationships/slide" Target="slides/slide12.xml"/><Relationship Id="rId26" Type="http://schemas.openxmlformats.org/officeDocument/2006/relationships/slide" Target="slides/slide13.xml"/><Relationship Id="rId27" Type="http://schemas.openxmlformats.org/officeDocument/2006/relationships/slide" Target="slides/slide14.xml"/><Relationship Id="rId28" Type="http://schemas.openxmlformats.org/officeDocument/2006/relationships/slide" Target="slides/slide15.xml"/><Relationship Id="rId29" Type="http://schemas.openxmlformats.org/officeDocument/2006/relationships/slide" Target="slides/slide16.xml"/><Relationship Id="rId30" Type="http://schemas.openxmlformats.org/officeDocument/2006/relationships/slide" Target="slides/slide17.xml"/><Relationship Id="rId31" Type="http://schemas.openxmlformats.org/officeDocument/2006/relationships/slide" Target="slides/slide18.xml"/><Relationship Id="rId32" Type="http://schemas.openxmlformats.org/officeDocument/2006/relationships/slide" Target="slides/slide19.xml"/><Relationship Id="rId33" Type="http://schemas.openxmlformats.org/officeDocument/2006/relationships/slide" Target="slides/slide20.xml"/><Relationship Id="rId34" Type="http://schemas.openxmlformats.org/officeDocument/2006/relationships/slide" Target="slides/slide21.xml"/><Relationship Id="rId35" Type="http://schemas.openxmlformats.org/officeDocument/2006/relationships/slide" Target="slides/slide22.xml"/><Relationship Id="rId36" Type="http://schemas.openxmlformats.org/officeDocument/2006/relationships/slide" Target="slides/slide23.xml"/><Relationship Id="rId37" Type="http://schemas.openxmlformats.org/officeDocument/2006/relationships/slide" Target="slides/slide24.xml"/><Relationship Id="rId38" Type="http://schemas.openxmlformats.org/officeDocument/2006/relationships/slide" Target="slides/slide25.xml"/><Relationship Id="rId39" Type="http://schemas.openxmlformats.org/officeDocument/2006/relationships/slide" Target="slides/slide26.xml"/><Relationship Id="rId40" Type="http://schemas.openxmlformats.org/officeDocument/2006/relationships/slide" Target="slides/slide27.xml"/><Relationship Id="rId41" Type="http://schemas.openxmlformats.org/officeDocument/2006/relationships/slide" Target="slides/slide28.xml"/><Relationship Id="rId42" Type="http://schemas.openxmlformats.org/officeDocument/2006/relationships/slide" Target="slides/slide29.xml"/><Relationship Id="rId43" Type="http://schemas.openxmlformats.org/officeDocument/2006/relationships/slide" Target="slides/slide30.xml"/><Relationship Id="rId44" Type="http://schemas.openxmlformats.org/officeDocument/2006/relationships/slide" Target="slides/slide31.xml"/><Relationship Id="rId45" Type="http://schemas.openxmlformats.org/officeDocument/2006/relationships/slide" Target="slides/slide32.xml"/><Relationship Id="rId46" Type="http://schemas.openxmlformats.org/officeDocument/2006/relationships/slide" Target="slides/slide33.xml"/><Relationship Id="rId47" Type="http://schemas.openxmlformats.org/officeDocument/2006/relationships/slide" Target="slides/slide34.xml"/><Relationship Id="rId48" Type="http://schemas.openxmlformats.org/officeDocument/2006/relationships/slide" Target="slides/slide35.xml"/><Relationship Id="rId49" Type="http://schemas.openxmlformats.org/officeDocument/2006/relationships/slide" Target="slides/slide36.xml"/><Relationship Id="rId5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1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Для перемещения страницы щёлкните мышью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dt" idx="3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1" name="PlaceHolder 5"/>
          <p:cNvSpPr>
            <a:spLocks noGrp="1"/>
          </p:cNvSpPr>
          <p:nvPr>
            <p:ph type="ftr" idx="3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2" name="PlaceHolder 6"/>
          <p:cNvSpPr>
            <a:spLocks noGrp="1"/>
          </p:cNvSpPr>
          <p:nvPr>
            <p:ph type="sldNum" idx="3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0FA6FB3E-921D-42EF-97CB-0146FCFEA680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E52AAE-A72F-461E-AE38-48F6714C9C2C}" type="slidenum">
              <a:rPr b="0" lang="ru-RU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sldImg"/>
          </p:nvPr>
        </p:nvSpPr>
        <p:spPr>
          <a:xfrm>
            <a:off x="1143000" y="685800"/>
            <a:ext cx="4571640" cy="3428640"/>
          </a:xfrm>
          <a:prstGeom prst="rect">
            <a:avLst/>
          </a:prstGeom>
          <a:ln w="0">
            <a:noFill/>
          </a:ln>
        </p:spPr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6040" cy="41144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marL="216000" indent="-21600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8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6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200" spc="-1" strike="noStrike">
                <a:solidFill>
                  <a:schemeClr val="dk1"/>
                </a:solidFill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A3F649B-2158-41B7-9193-ED5A9D1A82B8}" type="slidenum">
              <a:rPr b="0" lang="ru-RU" sz="1200" spc="-1" strike="noStrike">
                <a:solidFill>
                  <a:schemeClr val="dk1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E0A3FB5-900A-4918-937E-B5986A7930C6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CEE5290C-7131-4499-AD7E-7580B7CC41B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3A5D6D8-DD63-46F9-A291-FF2F36373A3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2B32C9A-59B0-43C9-9C34-91FF07CD12B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3F604FB4-1308-4C26-99C4-BA565D9A47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B4E4938A-72BA-4B38-AC61-13A695CE338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3D5A2978-046D-4304-AEE7-59A33E758A1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41C93A62-9C3E-40B3-BE95-FC476268285B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8B6CAA45-F505-49A4-9E9A-A46B7470025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A11C7032-5FDD-4F0B-9846-AB8BB140B750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F658BEDC-7A9C-4171-896B-9C60A51F851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image" Target="../media/image1.jpeg"/><Relationship Id="rId3" Type="http://schemas.openxmlformats.org/officeDocument/2006/relationships/image" Target="../media/image1.jpeg"/><Relationship Id="rId4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Полилиния 12" hidden="1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" name="Полилиния 11" hidden="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" name="Прямоугольный треугольник 13" hidden="1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3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4" name="Прямоугольный треугольник 9"/>
          <p:cNvSpPr/>
          <p:nvPr/>
        </p:nvSpPr>
        <p:spPr>
          <a:xfrm>
            <a:off x="0" y="4664160"/>
            <a:ext cx="9150840" cy="360"/>
          </a:xfrm>
          <a:prstGeom prst="rtTriangle">
            <a:avLst/>
          </a:prstGeom>
          <a:gradFill rotWithShape="0">
            <a:gsLst>
              <a:gs pos="0">
                <a:srgbClr val="007795"/>
              </a:gs>
              <a:gs pos="55000">
                <a:srgbClr val="4bbade"/>
              </a:gs>
              <a:gs pos="100000">
                <a:srgbClr val="007795"/>
              </a:gs>
            </a:gsLst>
            <a:lin ang="3000000"/>
          </a:grad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-44640" bIns="-44640"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752480"/>
            <a:ext cx="7772040" cy="1829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r">
              <a:lnSpc>
                <a:spcPct val="100000"/>
              </a:lnSpc>
              <a:buNone/>
            </a:pPr>
            <a:r>
              <a:rPr b="1" lang="ru-RU" sz="48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800" spc="-1" strike="noStrike">
              <a:solidFill>
                <a:schemeClr val="dk1"/>
              </a:solidFill>
              <a:latin typeface="Lucida Sans Unicode"/>
            </a:endParaRPr>
          </a:p>
        </p:txBody>
      </p:sp>
      <p:grpSp>
        <p:nvGrpSpPr>
          <p:cNvPr id="6" name="Группа 1"/>
          <p:cNvGrpSpPr/>
          <p:nvPr/>
        </p:nvGrpSpPr>
        <p:grpSpPr>
          <a:xfrm>
            <a:off x="-3600" y="4952880"/>
            <a:ext cx="9147600" cy="1911960"/>
            <a:chOff x="-3600" y="4952880"/>
            <a:chExt cx="9147600" cy="1911960"/>
          </a:xfrm>
        </p:grpSpPr>
        <p:sp>
          <p:nvSpPr>
            <p:cNvPr id="7" name="Полилиния 6"/>
            <p:cNvSpPr/>
            <p:nvPr/>
          </p:nvSpPr>
          <p:spPr>
            <a:xfrm>
              <a:off x="1687680" y="4952880"/>
              <a:ext cx="7455960" cy="487800"/>
            </a:xfrm>
            <a:custGeom>
              <a:avLst/>
              <a:gdLst/>
              <a:ahLst/>
              <a:rect l="l" t="t" r="r" b="b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Lucida Sans Unicode"/>
              </a:endParaRPr>
            </a:p>
          </p:txBody>
        </p:sp>
        <p:sp>
          <p:nvSpPr>
            <p:cNvPr id="8" name="Полилиния 7"/>
            <p:cNvSpPr/>
            <p:nvPr/>
          </p:nvSpPr>
          <p:spPr>
            <a:xfrm>
              <a:off x="35280" y="5237640"/>
              <a:ext cx="9108360" cy="788400"/>
            </a:xfrm>
            <a:custGeom>
              <a:avLst/>
              <a:gdLst/>
              <a:ahLst/>
              <a:rect l="l" t="t" r="r" b="b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/>
            </a:solidFill>
            <a:ln w="9525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anchor="t">
              <a:noAutofit/>
            </a:bodyPr>
            <a:p>
              <a:pPr defTabSz="914400">
                <a:lnSpc>
                  <a:spcPct val="100000"/>
                </a:lnSpc>
              </a:pPr>
              <a:endParaRPr b="0" lang="en-US" sz="1800" spc="-1" strike="noStrike">
                <a:solidFill>
                  <a:schemeClr val="dk1"/>
                </a:solidFill>
                <a:latin typeface="Lucida Sans Unicode"/>
              </a:endParaRPr>
            </a:p>
          </p:txBody>
        </p:sp>
        <p:sp>
          <p:nvSpPr>
            <p:cNvPr id="9" name="Полилиния 10"/>
            <p:cNvSpPr/>
            <p:nvPr/>
          </p:nvSpPr>
          <p:spPr>
            <a:xfrm>
              <a:off x="0" y="5001120"/>
              <a:ext cx="9143640" cy="1863720"/>
            </a:xfrm>
            <a:custGeom>
              <a:avLst/>
              <a:gdLst/>
              <a:ahLst/>
              <a:rect l="l" t="t" r="r" b="b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 rotWithShape="0">
              <a:blip r:embed="rId3">
                <a:alphaModFix amt="50000"/>
              </a:blip>
              <a:srcRect/>
              <a:tile tx="0" ty="0" sx="50000" sy="50000" algn="t"/>
            </a:blipFill>
            <a:ln w="12700">
              <a:noFill/>
            </a:ln>
            <a:effectLst>
              <a:outerShdw blurRad="50760" dir="5400000" dist="38160" rotWithShape="0">
                <a:srgbClr val="000000">
                  <a:alpha val="35000"/>
                </a:srgbClr>
              </a:outerShdw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/>
          </p:style>
          <p:txBody>
            <a:bodyPr anchor="ctr">
              <a:noAutofit/>
            </a:bodyPr>
            <a:p>
              <a:pPr algn="ctr" defTabSz="914400">
                <a:lnSpc>
                  <a:spcPct val="100000"/>
                </a:lnSpc>
              </a:pPr>
              <a:endParaRPr b="0" lang="en-US" sz="1800" spc="-1" strike="noStrike">
                <a:solidFill>
                  <a:schemeClr val="lt1"/>
                </a:solidFill>
                <a:latin typeface="Lucida Sans Unicode"/>
              </a:endParaRPr>
            </a:p>
          </p:txBody>
        </p:sp>
        <p:cxnSp>
          <p:nvCxnSpPr>
            <p:cNvPr id="10" name="Прямая соединительная линия 11"/>
            <p:cNvCxnSpPr/>
            <p:nvPr/>
          </p:nvCxnSpPr>
          <p:spPr>
            <a:xfrm>
              <a:off x="-3600" y="4997520"/>
              <a:ext cx="9147960" cy="790560"/>
            </a:xfrm>
            <a:prstGeom prst="straightConnector1">
              <a:avLst/>
            </a:prstGeom>
            <a:ln w="12065">
              <a:solidFill>
                <a:srgbClr val="196f85"/>
              </a:solidFill>
              <a:miter/>
            </a:ln>
          </p:spPr>
        </p:cxnSp>
      </p:grpSp>
      <p:sp>
        <p:nvSpPr>
          <p:cNvPr id="11" name="PlaceHolder 2"/>
          <p:cNvSpPr>
            <a:spLocks noGrp="1"/>
          </p:cNvSpPr>
          <p:nvPr>
            <p:ph type="dt" idx="1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ftr" idx="2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sldNum" idx="3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F5B8111-AC51-43CB-8C70-ADCB4071FC09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Для правки структуры щёлкните мышью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Второй уровень структуры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8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9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20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 type="body"/>
          </p:nvPr>
        </p:nvSpPr>
        <p:spPr>
          <a:xfrm>
            <a:off x="457200" y="1481400"/>
            <a:ext cx="8229240" cy="438588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t" vert="eaVer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3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3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3" name="PlaceHolder 3"/>
          <p:cNvSpPr>
            <a:spLocks noGrp="1"/>
          </p:cNvSpPr>
          <p:nvPr>
            <p:ph type="dt" idx="4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4" name="PlaceHolder 4"/>
          <p:cNvSpPr>
            <a:spLocks noGrp="1"/>
          </p:cNvSpPr>
          <p:nvPr>
            <p:ph type="ftr" idx="5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5" name="PlaceHolder 5"/>
          <p:cNvSpPr>
            <a:spLocks noGrp="1"/>
          </p:cNvSpPr>
          <p:nvPr>
            <p:ph type="sldNum" idx="6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8E3389E-834C-4F9F-B79D-4A7E3FD9B5B0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7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8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29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843960" y="274680"/>
            <a:ext cx="1776960" cy="559224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ctr" vert="eaVert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457200" y="274680"/>
            <a:ext cx="6324120" cy="5592240"/>
          </a:xfrm>
          <a:prstGeom prst="rect">
            <a:avLst/>
          </a:prstGeom>
          <a:noFill/>
          <a:ln w="0">
            <a:noFill/>
          </a:ln>
        </p:spPr>
        <p:txBody>
          <a:bodyPr lIns="45000" rIns="45000" tIns="90000" bIns="90000" anchor="t" vert="eaVer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3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3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dt" idx="7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 type="ftr" idx="8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sldNum" idx="9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3B746C4-A5B1-4D91-9137-2AE000FA72A0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36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37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38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39" name="PlaceHolder 1"/>
          <p:cNvSpPr>
            <a:spLocks noGrp="1"/>
          </p:cNvSpPr>
          <p:nvPr>
            <p:ph type="body"/>
          </p:nvPr>
        </p:nvSpPr>
        <p:spPr>
          <a:xfrm>
            <a:off x="457200" y="1481400"/>
            <a:ext cx="822924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3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3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dt" idx="10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ftr" idx="11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sldNum" idx="12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6A0D003-41E2-4181-B750-75444C002722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5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7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48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49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722520" y="1059840"/>
            <a:ext cx="7772040" cy="18284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r">
              <a:lnSpc>
                <a:spcPct val="100000"/>
              </a:lnSpc>
              <a:buNone/>
            </a:pPr>
            <a:r>
              <a:rPr b="1" lang="ru-RU" sz="48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3922560" y="2931840"/>
            <a:ext cx="4571640" cy="1454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000" bIns="45000" anchor="t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3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3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13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ftr" idx="14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sldNum" idx="15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C27068-F4CC-44F0-8A36-9C13F4EB5221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5" name="Нашивка 6"/>
          <p:cNvSpPr/>
          <p:nvPr/>
        </p:nvSpPr>
        <p:spPr>
          <a:xfrm>
            <a:off x="3636720" y="3005640"/>
            <a:ext cx="182520" cy="228240"/>
          </a:xfrm>
          <a:prstGeom prst="chevron">
            <a:avLst>
              <a:gd name="adj" fmla="val 50000"/>
            </a:avLst>
          </a:prstGeom>
          <a:gradFill rotWithShape="0">
            <a:gsLst>
              <a:gs pos="0">
                <a:srgbClr val="168aa7"/>
              </a:gs>
              <a:gs pos="72000">
                <a:srgbClr val="51b7d9"/>
              </a:gs>
              <a:gs pos="100000">
                <a:srgbClr val="80c2dc"/>
              </a:gs>
            </a:gsLst>
            <a:lin ang="16200000"/>
          </a:gradFill>
          <a:ln cap="rnd" w="3175">
            <a:solidFill>
              <a:srgbClr val="2da2bf">
                <a:shade val="50000"/>
              </a:srgbClr>
            </a:solidFill>
            <a:round/>
          </a:ln>
          <a:effectLst>
            <a:outerShdw blurRad="50760" dir="5400000" dist="2556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sp>
        <p:nvSpPr>
          <p:cNvPr id="56" name="Нашивка 7"/>
          <p:cNvSpPr/>
          <p:nvPr/>
        </p:nvSpPr>
        <p:spPr>
          <a:xfrm>
            <a:off x="3450240" y="3005640"/>
            <a:ext cx="182520" cy="228240"/>
          </a:xfrm>
          <a:prstGeom prst="chevron">
            <a:avLst>
              <a:gd name="adj" fmla="val 50000"/>
            </a:avLst>
          </a:prstGeom>
          <a:gradFill rotWithShape="0">
            <a:gsLst>
              <a:gs pos="0">
                <a:srgbClr val="168aa7"/>
              </a:gs>
              <a:gs pos="72000">
                <a:srgbClr val="51b7d9"/>
              </a:gs>
              <a:gs pos="100000">
                <a:srgbClr val="80c2dc"/>
              </a:gs>
            </a:gsLst>
            <a:lin ang="16200000"/>
          </a:gradFill>
          <a:ln cap="rnd" w="3175">
            <a:solidFill>
              <a:srgbClr val="2da2bf">
                <a:shade val="50000"/>
              </a:srgbClr>
            </a:solidFill>
            <a:round/>
          </a:ln>
          <a:effectLst>
            <a:outerShdw blurRad="50760" dir="5400000" dist="2556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3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58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59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60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61" name="PlaceHolder 1"/>
          <p:cNvSpPr>
            <a:spLocks noGrp="1"/>
          </p:cNvSpPr>
          <p:nvPr>
            <p:ph type="body"/>
          </p:nvPr>
        </p:nvSpPr>
        <p:spPr>
          <a:xfrm>
            <a:off x="457200" y="14814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8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648320" y="1481400"/>
            <a:ext cx="4038120" cy="45255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8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8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4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dt" idx="16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ftr" idx="17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sldNum" idx="18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D97BCE4-6872-47CD-8F69-559EED6C663A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3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Полилиния 12" hidden="1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1" name="Полилиния 11" hidden="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2" name="Прямоугольный треугольник 13" hidden="1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73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457200" y="2728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457200" y="5410080"/>
            <a:ext cx="4039920" cy="761760"/>
          </a:xfrm>
          <a:prstGeom prst="rect">
            <a:avLst/>
          </a:prstGeom>
          <a:solidFill>
            <a:schemeClr val="accent1"/>
          </a:solidFill>
          <a:ln w="9720">
            <a:solidFill>
              <a:schemeClr val="accent1"/>
            </a:solidFill>
            <a:miter/>
          </a:ln>
        </p:spPr>
        <p:txBody>
          <a:bodyPr lIns="182880" rIns="90000" tIns="45000" bIns="45000" anchor="ctr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lt1"/>
                </a:solidFill>
                <a:latin typeface="Lucida Sans Unicode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body"/>
          </p:nvPr>
        </p:nvSpPr>
        <p:spPr>
          <a:xfrm>
            <a:off x="4645080" y="5410080"/>
            <a:ext cx="4041360" cy="761760"/>
          </a:xfrm>
          <a:prstGeom prst="rect">
            <a:avLst/>
          </a:prstGeom>
          <a:solidFill>
            <a:schemeClr val="accent1"/>
          </a:solidFill>
          <a:ln w="9720">
            <a:solidFill>
              <a:schemeClr val="accent1"/>
            </a:solidFill>
            <a:miter/>
          </a:ln>
        </p:spPr>
        <p:txBody>
          <a:bodyPr lIns="182880" rIns="90000" tIns="45000" bIns="45000" anchor="ctr">
            <a:noAutofit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400" spc="-1" strike="noStrike">
                <a:solidFill>
                  <a:schemeClr val="lt1"/>
                </a:solidFill>
                <a:latin typeface="Lucida Sans Unicode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 type="body"/>
          </p:nvPr>
        </p:nvSpPr>
        <p:spPr>
          <a:xfrm>
            <a:off x="457200" y="1444320"/>
            <a:ext cx="4039920" cy="39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4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8" name="PlaceHolder 5"/>
          <p:cNvSpPr>
            <a:spLocks noGrp="1"/>
          </p:cNvSpPr>
          <p:nvPr>
            <p:ph type="body"/>
          </p:nvPr>
        </p:nvSpPr>
        <p:spPr>
          <a:xfrm>
            <a:off x="4645080" y="1444320"/>
            <a:ext cx="4041360" cy="3941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4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16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79" name="PlaceHolder 6"/>
          <p:cNvSpPr>
            <a:spLocks noGrp="1"/>
          </p:cNvSpPr>
          <p:nvPr>
            <p:ph type="dt" idx="19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7"/>
          <p:cNvSpPr>
            <a:spLocks noGrp="1"/>
          </p:cNvSpPr>
          <p:nvPr>
            <p:ph type="ftr" idx="20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8"/>
          <p:cNvSpPr>
            <a:spLocks noGrp="1"/>
          </p:cNvSpPr>
          <p:nvPr>
            <p:ph type="sldNum" idx="21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249C861-670D-4FF3-8DE0-455AF0E116FD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3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83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84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85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86" name="PlaceHolder 1"/>
          <p:cNvSpPr>
            <a:spLocks noGrp="1"/>
          </p:cNvSpPr>
          <p:nvPr>
            <p:ph type="dt" idx="22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ftr" idx="23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sldNum" idx="24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9D520D0-F7A4-4941-BB43-B92CD1C36DBE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Образец заголовка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Для правки структуры щёлкните мышью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Второй уровень структуры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3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Полилиния 12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93" name="Полилиния 1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94" name="Прямоугольный треугольник 13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95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96" name="PlaceHolder 1"/>
          <p:cNvSpPr>
            <a:spLocks noGrp="1"/>
          </p:cNvSpPr>
          <p:nvPr>
            <p:ph type="dt" idx="25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ftr" idx="26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sldNum" idx="27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B0F94E0-277E-46A6-A5BD-A0E892F2C3CE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0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700" spc="-1" strike="noStrike">
                <a:solidFill>
                  <a:schemeClr val="dk1"/>
                </a:solidFill>
                <a:latin typeface="Lucida Sans Unicode"/>
              </a:rPr>
              <a:t>Для правки структуры щёлкните мышью</a:t>
            </a:r>
            <a:endParaRPr b="0" lang="ru-RU" sz="27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100" spc="-1" strike="noStrike">
                <a:solidFill>
                  <a:schemeClr val="dk1"/>
                </a:solidFill>
                <a:latin typeface="Lucida Sans Unicode"/>
              </a:rPr>
              <a:t>Второй уровень структуры</a:t>
            </a:r>
            <a:endParaRPr b="0" lang="ru-RU" sz="21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900" spc="-1" strike="noStrike">
                <a:solidFill>
                  <a:schemeClr val="dk1"/>
                </a:solidFill>
                <a:latin typeface="Lucida Sans Unicode"/>
              </a:rPr>
              <a:t>Третий уровень структуры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Четвёртый уровень структуры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Пятый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Шестой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Седьмой уровень структуры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3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Полилиния 12" hidden="1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2" name="Полилиния 11" hidden="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3" name="Прямоугольный треугольник 13" hidden="1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104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914400" y="4876920"/>
            <a:ext cx="748152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ru-RU" sz="2500" spc="-1" strike="noStrike">
                <a:solidFill>
                  <a:schemeClr val="accent1"/>
                </a:solidFill>
                <a:latin typeface="Lucida Sans Unicode"/>
              </a:rPr>
              <a:t>Образец заголовка</a:t>
            </a:r>
            <a:endParaRPr b="0" lang="ru-RU" sz="25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4419720" y="5355000"/>
            <a:ext cx="397440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7" name="PlaceHolder 3"/>
          <p:cNvSpPr>
            <a:spLocks noGrp="1"/>
          </p:cNvSpPr>
          <p:nvPr>
            <p:ph type="body"/>
          </p:nvPr>
        </p:nvSpPr>
        <p:spPr>
          <a:xfrm>
            <a:off x="914400" y="274320"/>
            <a:ext cx="7479360" cy="4571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32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3200" spc="-1" strike="noStrike">
              <a:solidFill>
                <a:schemeClr val="dk1"/>
              </a:solidFill>
              <a:latin typeface="Lucida Sans Unicode"/>
            </a:endParaRPr>
          </a:p>
          <a:p>
            <a:pPr lvl="1" marL="621720" indent="-228600">
              <a:lnSpc>
                <a:spcPct val="100000"/>
              </a:lnSpc>
              <a:spcBef>
                <a:spcPts val="323"/>
              </a:spcBef>
              <a:buClr>
                <a:srgbClr val="2da2bf"/>
              </a:buClr>
              <a:buFont typeface="Verdana"/>
              <a:buChar char="◦"/>
            </a:pPr>
            <a:r>
              <a:rPr b="0" lang="ru-RU" sz="2800" spc="-1" strike="noStrike">
                <a:solidFill>
                  <a:schemeClr val="dk1"/>
                </a:solidFill>
                <a:latin typeface="Lucida Sans Unicode"/>
              </a:rPr>
              <a:t>Второй уровень</a:t>
            </a:r>
            <a:endParaRPr b="0" lang="ru-RU" sz="2800" spc="-1" strike="noStrike">
              <a:solidFill>
                <a:schemeClr val="dk1"/>
              </a:solidFill>
              <a:latin typeface="Lucida Sans Unicode"/>
            </a:endParaRPr>
          </a:p>
          <a:p>
            <a:pPr lvl="2" marL="85968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400" spc="-1" strike="noStrike">
                <a:solidFill>
                  <a:schemeClr val="dk1"/>
                </a:solidFill>
                <a:latin typeface="Lucida Sans Unicode"/>
              </a:rPr>
              <a:t>Третий уровень</a:t>
            </a:r>
            <a:endParaRPr b="0" lang="ru-RU" sz="2400" spc="-1" strike="noStrike">
              <a:solidFill>
                <a:schemeClr val="dk1"/>
              </a:solidFill>
              <a:latin typeface="Lucida Sans Unicode"/>
            </a:endParaRPr>
          </a:p>
          <a:p>
            <a:pPr lvl="3" marL="11430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Четвертый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  <a:p>
            <a:pPr lvl="4" marL="1371600" indent="-228600">
              <a:lnSpc>
                <a:spcPct val="100000"/>
              </a:lnSpc>
              <a:spcBef>
                <a:spcPts val="349"/>
              </a:spcBef>
              <a:buClr>
                <a:srgbClr val="da1f28"/>
              </a:buClr>
              <a:buFont typeface="Wingdings 2" charset="2"/>
              <a:buChar char=""/>
            </a:pPr>
            <a:r>
              <a:rPr b="0" lang="ru-RU" sz="2000" spc="-1" strike="noStrike">
                <a:solidFill>
                  <a:schemeClr val="dk1"/>
                </a:solidFill>
                <a:latin typeface="Lucida Sans Unicode"/>
              </a:rPr>
              <a:t>Пятый уровень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08" name="PlaceHolder 4"/>
          <p:cNvSpPr>
            <a:spLocks noGrp="1"/>
          </p:cNvSpPr>
          <p:nvPr>
            <p:ph type="dt" idx="28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9" name="PlaceHolder 5"/>
          <p:cNvSpPr>
            <a:spLocks noGrp="1"/>
          </p:cNvSpPr>
          <p:nvPr>
            <p:ph type="ftr" idx="29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0" name="PlaceHolder 6"/>
          <p:cNvSpPr>
            <a:spLocks noGrp="1"/>
          </p:cNvSpPr>
          <p:nvPr>
            <p:ph type="sldNum" idx="30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F030DC4-14D2-414F-90D5-E739D4AD583A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3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eafbff"/>
            </a:gs>
            <a:gs pos="40000">
              <a:srgbClr val="e6fbff"/>
            </a:gs>
            <a:gs pos="100000">
              <a:srgbClr val="a1dae6"/>
            </a:gs>
          </a:gsLst>
          <a:path path="circle">
            <a:fillToRect l="95000" t="0" r="5000" b="10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Полилиния 12" hidden="1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12" name="Полилиния 11" hidden="1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13" name="Прямоугольный треугольник 13" hidden="1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2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114" name="Прямая соединительная линия 14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115" name="PlaceHolder 1"/>
          <p:cNvSpPr>
            <a:spLocks noGrp="1"/>
          </p:cNvSpPr>
          <p:nvPr>
            <p:ph type="body"/>
          </p:nvPr>
        </p:nvSpPr>
        <p:spPr>
          <a:xfrm>
            <a:off x="1141200" y="5443560"/>
            <a:ext cx="7162560" cy="648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0" bIns="45000" anchor="t">
            <a:noAutofit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chemeClr val="dk1"/>
                </a:solidFill>
                <a:latin typeface="Lucida Sans Unicode"/>
              </a:rPr>
              <a:t>Образец текста</a:t>
            </a:r>
            <a:endParaRPr b="0" lang="ru-RU" sz="14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16" name="PlaceHolder 2"/>
          <p:cNvSpPr>
            <a:spLocks noGrp="1"/>
          </p:cNvSpPr>
          <p:nvPr>
            <p:ph type="body"/>
          </p:nvPr>
        </p:nvSpPr>
        <p:spPr>
          <a:xfrm>
            <a:off x="228600" y="190080"/>
            <a:ext cx="8686440" cy="4388760"/>
          </a:xfrm>
          <a:prstGeom prst="rect">
            <a:avLst/>
          </a:prstGeom>
          <a:solidFill>
            <a:schemeClr val="lt2"/>
          </a:solidFill>
          <a:ln w="0">
            <a:solidFill>
              <a:schemeClr val="lt1"/>
            </a:solidFill>
          </a:ln>
        </p:spPr>
        <p:txBody>
          <a:bodyPr lIns="90000" rIns="90000" tIns="45000" bIns="45000" anchor="t">
            <a:noAutofit/>
          </a:bodyPr>
          <a:p>
            <a:pPr indent="0" defTabSz="9144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chemeClr val="dk1"/>
                </a:solidFill>
                <a:latin typeface="Lucida Sans Unicode"/>
              </a:rPr>
              <a:t>Вставка рисунка</a:t>
            </a:r>
            <a:endParaRPr b="0" lang="ru-RU" sz="32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17" name="PlaceHolder 3"/>
          <p:cNvSpPr>
            <a:spLocks noGrp="1"/>
          </p:cNvSpPr>
          <p:nvPr>
            <p:ph type="dt" idx="31"/>
          </p:nvPr>
        </p:nvSpPr>
        <p:spPr>
          <a:xfrm>
            <a:off x="6726960" y="6408000"/>
            <a:ext cx="1919880" cy="3654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&lt;дата/время&gt;</a:t>
            </a:r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8" name="PlaceHolder 4"/>
          <p:cNvSpPr>
            <a:spLocks noGrp="1"/>
          </p:cNvSpPr>
          <p:nvPr>
            <p:ph type="ftr" idx="32"/>
          </p:nvPr>
        </p:nvSpPr>
        <p:spPr>
          <a:xfrm>
            <a:off x="4380120" y="6408000"/>
            <a:ext cx="235044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ct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9" name="PlaceHolder 5"/>
          <p:cNvSpPr>
            <a:spLocks noGrp="1"/>
          </p:cNvSpPr>
          <p:nvPr>
            <p:ph type="sldNum" idx="33"/>
          </p:nvPr>
        </p:nvSpPr>
        <p:spPr>
          <a:xfrm>
            <a:off x="8647200" y="6408000"/>
            <a:ext cx="365400" cy="3646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ru-RU" sz="1000" spc="-1" strike="noStrike">
                <a:solidFill>
                  <a:schemeClr val="dk1"/>
                </a:solidFill>
                <a:latin typeface="Lucida Sans Unicode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D031E29-A682-4AF2-A070-9B8250AEE5D5}" type="slidenum">
              <a:rPr b="0" lang="ru-RU" sz="1000" spc="-1" strike="noStrike">
                <a:solidFill>
                  <a:schemeClr val="dk1"/>
                </a:solidFill>
                <a:latin typeface="Lucida Sans Unicode"/>
              </a:rPr>
              <a:t>&lt;номер&gt;</a:t>
            </a:fld>
            <a:endParaRPr b="0" lang="ru-RU" sz="10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20" name="PlaceHolder 6"/>
          <p:cNvSpPr>
            <a:spLocks noGrp="1"/>
          </p:cNvSpPr>
          <p:nvPr>
            <p:ph type="title"/>
          </p:nvPr>
        </p:nvSpPr>
        <p:spPr>
          <a:xfrm>
            <a:off x="228600" y="4865040"/>
            <a:ext cx="8075160" cy="56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ru-RU" sz="3000" spc="-1" strike="noStrike">
                <a:solidFill>
                  <a:schemeClr val="accent1"/>
                </a:solidFill>
                <a:latin typeface="Lucida Sans Unicode"/>
              </a:rPr>
              <a:t>Образец заголовка</a:t>
            </a:r>
            <a:endParaRPr b="0" lang="ru-RU" sz="30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21" name="Полилиния 7"/>
          <p:cNvSpPr/>
          <p:nvPr/>
        </p:nvSpPr>
        <p:spPr>
          <a:xfrm>
            <a:off x="716400" y="5001840"/>
            <a:ext cx="3801600" cy="144288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22" name="Полилиния 8"/>
          <p:cNvSpPr/>
          <p:nvPr/>
        </p:nvSpPr>
        <p:spPr>
          <a:xfrm>
            <a:off x="-53640" y="5785200"/>
            <a:ext cx="3801600" cy="837720"/>
          </a:xfrm>
          <a:custGeom>
            <a:avLst/>
            <a:gdLst/>
            <a:ahLst/>
            <a:rect l="l" t="t" r="r" b="b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/>
          </a:solidFill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23" name="Прямоугольный треугольник 9"/>
          <p:cNvSpPr/>
          <p:nvPr/>
        </p:nvSpPr>
        <p:spPr>
          <a:xfrm>
            <a:off x="-6120" y="5791320"/>
            <a:ext cx="3402000" cy="1080360"/>
          </a:xfrm>
          <a:prstGeom prst="rtTriangle">
            <a:avLst/>
          </a:prstGeom>
          <a:blipFill rotWithShape="0">
            <a:blip r:embed="rId3">
              <a:alphaModFix amt="50000"/>
            </a:blip>
            <a:srcRect/>
            <a:tile tx="0" ty="0" sx="50000" sy="50000" algn="t"/>
          </a:blipFill>
          <a:ln w="12700">
            <a:noFill/>
          </a:ln>
          <a:effectLst>
            <a:outerShdw blurRad="50760" dir="5400000" dist="38160" rotWithShape="0">
              <a:srgbClr val="000000">
                <a:alpha val="3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  <p:txBody>
          <a:bodyPr anchor="ctr">
            <a:noAutofit/>
          </a:bodyPr>
          <a:p>
            <a:pPr algn="ctr"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cxnSp>
        <p:nvCxnSpPr>
          <p:cNvPr id="124" name="Прямая соединительная линия 10"/>
          <p:cNvCxnSpPr/>
          <p:nvPr/>
        </p:nvCxnSpPr>
        <p:spPr>
          <a:xfrm>
            <a:off x="-9000" y="5787720"/>
            <a:ext cx="3405600" cy="1084680"/>
          </a:xfrm>
          <a:prstGeom prst="straightConnector1">
            <a:avLst/>
          </a:prstGeom>
          <a:ln w="12065">
            <a:solidFill>
              <a:srgbClr val="196f85"/>
            </a:solidFill>
            <a:miter/>
          </a:ln>
        </p:spPr>
      </p:cxnSp>
      <p:sp>
        <p:nvSpPr>
          <p:cNvPr id="125" name="Нашивка 11"/>
          <p:cNvSpPr/>
          <p:nvPr/>
        </p:nvSpPr>
        <p:spPr>
          <a:xfrm>
            <a:off x="8664120" y="4988520"/>
            <a:ext cx="182520" cy="228240"/>
          </a:xfrm>
          <a:prstGeom prst="chevron">
            <a:avLst>
              <a:gd name="adj" fmla="val 50000"/>
            </a:avLst>
          </a:prstGeom>
          <a:gradFill rotWithShape="0">
            <a:gsLst>
              <a:gs pos="0">
                <a:srgbClr val="168aa7"/>
              </a:gs>
              <a:gs pos="72000">
                <a:srgbClr val="51b7d9"/>
              </a:gs>
              <a:gs pos="100000">
                <a:srgbClr val="80c2dc"/>
              </a:gs>
            </a:gsLst>
            <a:lin ang="16200000"/>
          </a:gradFill>
          <a:ln cap="rnd" w="3175">
            <a:solidFill>
              <a:srgbClr val="2da2bf">
                <a:shade val="50000"/>
              </a:srgbClr>
            </a:solidFill>
            <a:round/>
          </a:ln>
          <a:effectLst>
            <a:outerShdw blurRad="50760" dir="5400000" dist="2556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  <p:sp>
        <p:nvSpPr>
          <p:cNvPr id="126" name="Нашивка 12"/>
          <p:cNvSpPr/>
          <p:nvPr/>
        </p:nvSpPr>
        <p:spPr>
          <a:xfrm>
            <a:off x="8477640" y="4988520"/>
            <a:ext cx="182520" cy="228240"/>
          </a:xfrm>
          <a:prstGeom prst="chevron">
            <a:avLst>
              <a:gd name="adj" fmla="val 50000"/>
            </a:avLst>
          </a:prstGeom>
          <a:gradFill rotWithShape="0">
            <a:gsLst>
              <a:gs pos="0">
                <a:srgbClr val="168aa7"/>
              </a:gs>
              <a:gs pos="72000">
                <a:srgbClr val="51b7d9"/>
              </a:gs>
              <a:gs pos="100000">
                <a:srgbClr val="80c2dc"/>
              </a:gs>
            </a:gsLst>
            <a:lin ang="16200000"/>
          </a:gradFill>
          <a:ln cap="rnd" w="3175">
            <a:solidFill>
              <a:srgbClr val="2da2bf">
                <a:shade val="50000"/>
              </a:srgbClr>
            </a:solidFill>
            <a:round/>
          </a:ln>
          <a:effectLst>
            <a:outerShdw blurRad="50760" dir="5400000" dist="2556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defTabSz="914400">
              <a:lnSpc>
                <a:spcPct val="100000"/>
              </a:lnSpc>
            </a:pPr>
            <a:endParaRPr b="0" lang="en-US" sz="1800" spc="-1" strike="noStrike">
              <a:solidFill>
                <a:schemeClr val="lt1"/>
              </a:solidFill>
              <a:latin typeface="Lucida Sans Unicode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9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0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wmf"/><Relationship Id="rId2" Type="http://schemas.openxmlformats.org/officeDocument/2006/relationships/slideLayout" Target="../slideLayouts/slideLayout6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7.wmf"/><Relationship Id="rId2" Type="http://schemas.openxmlformats.org/officeDocument/2006/relationships/slideLayout" Target="../slideLayouts/slideLayout6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8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8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8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8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8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6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6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8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6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image" Target="../media/image19.jpeg"/><Relationship Id="rId3" Type="http://schemas.openxmlformats.org/officeDocument/2006/relationships/image" Target="../media/image20.jpeg"/><Relationship Id="rId4" Type="http://schemas.openxmlformats.org/officeDocument/2006/relationships/slideLayout" Target="../slideLayouts/slideLayout6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10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slideLayout" Target="../slideLayouts/slideLayout10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slideLayout" Target="../slideLayouts/slideLayout6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24.png"/><Relationship Id="rId2" Type="http://schemas.openxmlformats.org/officeDocument/2006/relationships/slideLayout" Target="../slideLayouts/slideLayout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4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slideLayout" Target="../slideLayouts/slideLayout4.xml"/>
</Relationships>
</file>

<file path=ppt/slides/_rels/slide32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slideLayout" Target="../slideLayouts/slideLayout10.xml"/>
</Relationships>
</file>

<file path=ppt/slides/_rels/slide33.xml.rels><?xml version="1.0" encoding="UTF-8"?>
<Relationships xmlns="http://schemas.openxmlformats.org/package/2006/relationships"><Relationship Id="rId1" Type="http://schemas.openxmlformats.org/officeDocument/2006/relationships/image" Target="../media/image28.png"/><Relationship Id="rId2" Type="http://schemas.openxmlformats.org/officeDocument/2006/relationships/slideLayout" Target="../slideLayouts/slideLayout10.xml"/>
</Relationships>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
</Relationships>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785880" y="571320"/>
            <a:ext cx="7743600" cy="3642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b">
            <a:norm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2700" spc="-1" strike="noStrike">
                <a:solidFill>
                  <a:schemeClr val="dk2"/>
                </a:solidFill>
                <a:latin typeface="Times New Roman"/>
              </a:rPr>
              <a:t>МОУ Максимковская основная </a:t>
            </a:r>
            <a:br>
              <a:rPr sz="2700"/>
            </a:br>
            <a:r>
              <a:rPr b="1" lang="ru-RU" sz="2700" spc="-1" strike="noStrike">
                <a:solidFill>
                  <a:schemeClr val="dk2"/>
                </a:solidFill>
                <a:latin typeface="Times New Roman"/>
              </a:rPr>
              <a:t>общеобразовательная школа </a:t>
            </a:r>
            <a:br>
              <a:rPr sz="2700"/>
            </a:br>
            <a:r>
              <a:rPr b="1" lang="ru-RU" sz="3600" spc="-1" strike="noStrike">
                <a:solidFill>
                  <a:schemeClr val="dk2"/>
                </a:solidFill>
                <a:latin typeface="Times New Roman"/>
              </a:rPr>
              <a:t>Исследовательская работа </a:t>
            </a:r>
            <a:br>
              <a:rPr sz="3600"/>
            </a:br>
            <a:r>
              <a:rPr b="1" lang="ru-RU" sz="3600" spc="-1" strike="noStrike">
                <a:solidFill>
                  <a:schemeClr val="dk2"/>
                </a:solidFill>
                <a:latin typeface="Times New Roman"/>
              </a:rPr>
              <a:t>по теме </a:t>
            </a:r>
            <a:br>
              <a:rPr sz="4000"/>
            </a:br>
            <a:r>
              <a:rPr b="1" lang="ru-RU" sz="4000" spc="-1" strike="noStrike">
                <a:solidFill>
                  <a:schemeClr val="dk2"/>
                </a:solidFill>
                <a:latin typeface="Times New Roman"/>
              </a:rPr>
              <a:t>«Мы помним, мы гордимся!»</a:t>
            </a:r>
            <a:endParaRPr b="0" lang="ru-RU" sz="40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subTitle"/>
          </p:nvPr>
        </p:nvSpPr>
        <p:spPr>
          <a:xfrm>
            <a:off x="685800" y="4429080"/>
            <a:ext cx="7772040" cy="571320"/>
          </a:xfrm>
          <a:prstGeom prst="rect">
            <a:avLst/>
          </a:prstGeom>
          <a:noFill/>
          <a:ln w="0">
            <a:noFill/>
          </a:ln>
        </p:spPr>
        <p:txBody>
          <a:bodyPr lIns="45720" rIns="45720" tIns="45000" bIns="45000" anchor="t">
            <a:normAutofit fontScale="68482"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2"/>
                </a:solidFill>
                <a:latin typeface="Times New Roman"/>
              </a:rPr>
              <a:t>Работу выполнила: ученица </a:t>
            </a:r>
            <a:r>
              <a:rPr b="0" lang="en-US" sz="2000" spc="-1" strike="noStrike">
                <a:solidFill>
                  <a:schemeClr val="dk2"/>
                </a:solidFill>
                <a:latin typeface="Times New Roman"/>
              </a:rPr>
              <a:t>8</a:t>
            </a:r>
            <a:r>
              <a:rPr b="0" lang="ru-RU" sz="2000" spc="-1" strike="noStrike">
                <a:solidFill>
                  <a:schemeClr val="dk2"/>
                </a:solidFill>
                <a:latin typeface="Times New Roman"/>
              </a:rPr>
              <a:t> класса Дюжева  Олеся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2"/>
                </a:solidFill>
                <a:latin typeface="Times New Roman"/>
              </a:rPr>
              <a:t>Руководитель: Иванова Галина Александровна, учитель истории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Rectangle 2"/>
          <p:cNvSpPr/>
          <p:nvPr/>
        </p:nvSpPr>
        <p:spPr>
          <a:xfrm>
            <a:off x="1143000" y="2086560"/>
            <a:ext cx="6571800" cy="3109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          </a:t>
            </a: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В нашей школе уделяется много внимания патриотическому и духовно-нравственному воспитанию молодого поколения на примерах героического подвига нашего народа в годы Великой Отечественной войны; освоения подрастающим поколением исторического наследия Родины; активизации деятельности по сохранению памяти и героических традиций народа; оказания шефской помощи Ветеранам Великой Отечественной войны и труда.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angle 3"/>
          <p:cNvSpPr/>
          <p:nvPr/>
        </p:nvSpPr>
        <p:spPr>
          <a:xfrm>
            <a:off x="611640" y="451800"/>
            <a:ext cx="7488360" cy="447984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Цель работы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: исследовать историю военных лет деревень Селижаровского района, расположенных неподалёку от нашей школы, углубить и расширить свои знания о Великой Отечественной войне на основе судеб земляков.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Для достижения поставленной цели мы реализовали следующие задачи: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- расширить свои знания о Великой Отечественной войне;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- привлечь внимание молодёжи к изучению родного края;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- из местных газет, фондов   музея  узнать о земляках, участниках ВОВ, тружениках тыла;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- систематизировать информацию, полученную из разных источников на основе критического осмысления.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algn="l" pos="457200"/>
              </a:tabLst>
            </a:pPr>
            <a:r>
              <a:rPr b="0" i="1" lang="ru-RU" sz="1800" spc="-1" strike="noStrike" u="sng">
                <a:solidFill>
                  <a:schemeClr val="dk1"/>
                </a:solidFill>
                <a:uFillTx/>
                <a:latin typeface="Times New Roman"/>
                <a:ea typeface="Calibri"/>
              </a:rPr>
              <a:t>Предмет исследования:</a:t>
            </a:r>
            <a:r>
              <a:rPr b="0" i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история д.Марёвка , д. Провалённая Селижаровского района, история жизни Анатолия Иванова и героя СССР  Гуданова Александра Никитовича, Виноградова Николая  Григорьевича наших земляков-участников ВОВ.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  <a:tabLst>
                <a:tab algn="l" pos="457200"/>
              </a:tabLst>
            </a:pPr>
            <a:r>
              <a:rPr b="0" i="1" lang="ru-RU" sz="1800" spc="-1" strike="noStrike" u="sng">
                <a:solidFill>
                  <a:schemeClr val="dk1"/>
                </a:solidFill>
                <a:uFillTx/>
                <a:latin typeface="Times New Roman"/>
                <a:ea typeface="Calibri"/>
              </a:rPr>
              <a:t>Объект исследования:</a:t>
            </a:r>
            <a:r>
              <a:rPr b="0" i="1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  <a:ea typeface="Calibri"/>
              </a:rPr>
              <a:t>наши земляки-участники ВОВ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Рисунок 1" descr=""/>
          <p:cNvPicPr/>
          <p:nvPr/>
        </p:nvPicPr>
        <p:blipFill>
          <a:blip r:embed="rId1"/>
          <a:stretch/>
        </p:blipFill>
        <p:spPr>
          <a:xfrm>
            <a:off x="571320" y="428760"/>
            <a:ext cx="8134200" cy="61434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Прямоугольник 1"/>
          <p:cNvSpPr/>
          <p:nvPr/>
        </p:nvSpPr>
        <p:spPr>
          <a:xfrm>
            <a:off x="714240" y="1143000"/>
            <a:ext cx="7857720" cy="393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На территории 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Селижаровского 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района 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29 воинских захоронений. Во многих школах района, в том числе и в нашей существует традиция осуществлять шефство над братскими захоронениями. Поддерживать чистоту и порядок, следить за сохранностью каждой буковки на подписях. И 9 мая торжественно возлагать цветы и венки, проводить митинги, читать стихи.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Так учащиеся нашей МОУ Максимковской основной общеобразовательной школы ежегодно, по мере возможности, посещают братские захоронения в д.Азаново, 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д.Сальничиха, д.Зеленино, 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д.Дмитрово. Они располагаются в относительной близости от нашей школы. Подвиг этих солдат увековечен давно, поклониться им и сказать:  «Спасибо!» приходят многие люди.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2143080" y="4876920"/>
            <a:ext cx="4928760" cy="522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7200" bIns="7200" anchor="t">
            <a:noAutofit/>
          </a:bodyPr>
          <a:p>
            <a:pPr indent="0">
              <a:buNone/>
            </a:pPr>
            <a:endParaRPr b="0" lang="ru-RU" sz="2500" spc="-1" strike="noStrike">
              <a:solidFill>
                <a:schemeClr val="accent1"/>
              </a:solidFill>
              <a:latin typeface="Lucida Sans Unicode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/>
          </p:nvPr>
        </p:nvSpPr>
        <p:spPr>
          <a:xfrm>
            <a:off x="4419720" y="5355000"/>
            <a:ext cx="397440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97576" lnSpcReduction="10000"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900" spc="-1" strike="noStrike">
                <a:solidFill>
                  <a:schemeClr val="dk1"/>
                </a:solidFill>
                <a:latin typeface="Times New Roman"/>
              </a:rPr>
              <a:t>Братское захоронение в д.Азаново</a:t>
            </a:r>
            <a:endParaRPr b="0" lang="ru-RU" sz="19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41" name="Picture 3" descr=""/>
          <p:cNvPicPr/>
          <p:nvPr/>
        </p:nvPicPr>
        <p:blipFill>
          <a:blip r:embed="rId1"/>
          <a:stretch/>
        </p:blipFill>
        <p:spPr>
          <a:xfrm>
            <a:off x="714240" y="703440"/>
            <a:ext cx="7643520" cy="48686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914400" y="4876920"/>
            <a:ext cx="748152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0" lang="ru-RU" sz="2500" spc="-1" strike="noStrike">
              <a:solidFill>
                <a:schemeClr val="accent1"/>
              </a:solidFill>
              <a:latin typeface="Lucida Sans Unicode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/>
          </p:nvPr>
        </p:nvSpPr>
        <p:spPr>
          <a:xfrm>
            <a:off x="4419720" y="5572080"/>
            <a:ext cx="3974400" cy="696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Братское захоронение в д.Зеленино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44" name="Picture 2" descr=""/>
          <p:cNvPicPr/>
          <p:nvPr/>
        </p:nvPicPr>
        <p:blipFill>
          <a:blip r:embed="rId1"/>
          <a:stretch/>
        </p:blipFill>
        <p:spPr>
          <a:xfrm>
            <a:off x="571320" y="274680"/>
            <a:ext cx="8143560" cy="5154120"/>
          </a:xfrm>
          <a:prstGeom prst="rect">
            <a:avLst/>
          </a:prstGeom>
          <a:ln w="9525">
            <a:noFill/>
          </a:ln>
        </p:spPr>
      </p:pic>
      <p:pic>
        <p:nvPicPr>
          <p:cNvPr id="145" name="Picture 2" descr=""/>
          <p:cNvPicPr/>
          <p:nvPr/>
        </p:nvPicPr>
        <p:blipFill>
          <a:blip r:embed="rId2"/>
          <a:stretch/>
        </p:blipFill>
        <p:spPr>
          <a:xfrm>
            <a:off x="571320" y="285840"/>
            <a:ext cx="8143560" cy="51541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title"/>
          </p:nvPr>
        </p:nvSpPr>
        <p:spPr>
          <a:xfrm>
            <a:off x="928800" y="4929120"/>
            <a:ext cx="7481520" cy="13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0" lang="ru-RU" sz="2500" spc="-1" strike="noStrike">
              <a:solidFill>
                <a:schemeClr val="accent1"/>
              </a:solidFill>
              <a:latin typeface="Lucida Sans Unicode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/>
          </p:nvPr>
        </p:nvSpPr>
        <p:spPr>
          <a:xfrm>
            <a:off x="4419720" y="5355000"/>
            <a:ext cx="397440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Братское захоронение в д.Дмитрово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48" name="Picture 2" descr=""/>
          <p:cNvPicPr/>
          <p:nvPr/>
        </p:nvPicPr>
        <p:blipFill>
          <a:blip r:embed="rId1"/>
          <a:stretch/>
        </p:blipFill>
        <p:spPr>
          <a:xfrm>
            <a:off x="642960" y="274680"/>
            <a:ext cx="7786440" cy="50115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Box 1"/>
          <p:cNvSpPr/>
          <p:nvPr/>
        </p:nvSpPr>
        <p:spPr>
          <a:xfrm>
            <a:off x="1285920" y="1785960"/>
            <a:ext cx="678636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Но я в своей работе хочу рассказать о  своих земляках, героях Великой отечественной войны: Гуданове  Александре Никитовиче, и Виноградове  Н.Г. , Иванове Анатолии 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/>
          </p:nvPr>
        </p:nvSpPr>
        <p:spPr>
          <a:xfrm>
            <a:off x="5000760" y="1785960"/>
            <a:ext cx="3685680" cy="42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21 сентября 2018 года на нашей школе установили мемориальную доску с именем героя Советского Союза  Гуданова Александра Никитовича.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buNone/>
            </a:pPr>
            <a:endParaRPr b="1" lang="ru-RU" sz="4100" spc="-1" strike="noStrike">
              <a:solidFill>
                <a:schemeClr val="dk2"/>
              </a:solidFill>
              <a:latin typeface="Lucida Sans Unicode"/>
            </a:endParaRPr>
          </a:p>
        </p:txBody>
      </p:sp>
      <p:pic>
        <p:nvPicPr>
          <p:cNvPr id="152" name="Содержимое 4" descr=""/>
          <p:cNvPicPr/>
          <p:nvPr/>
        </p:nvPicPr>
        <p:blipFill>
          <a:blip r:embed="rId1"/>
          <a:stretch/>
        </p:blipFill>
        <p:spPr>
          <a:xfrm>
            <a:off x="457200" y="1571760"/>
            <a:ext cx="4543200" cy="35089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Box 1"/>
          <p:cNvSpPr/>
          <p:nvPr/>
        </p:nvSpPr>
        <p:spPr>
          <a:xfrm>
            <a:off x="857160" y="1214280"/>
            <a:ext cx="6571800" cy="365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Lucida Sans Unicode"/>
              </a:rPr>
              <a:t>                       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Гуданов  А.Н.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Родился в 1923году в д. Провалённая Селижаровского района. Русский. Окончил Хмелёвскую школу-семилетку. Работал на лесоразработках, на строительстве железной дороги. На фронте с марта 1942года. Дважды ранен. Член КПСС с 1944г. Окончил курсы младших лейтенантов и курсы усовершенствования командного состава. Гвардии старший лейтенант, командир пулемётной роты 226-го гвардейского Лодзинского стрелкового полка 74-й гвардейской стрелковой дивизии. После войны работал председателем колхоза, затем в учреждениях г. Калинина. Инвалид войны. Умер в августе 1982г.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Звание Героя Советского Союза А.Н. Гуданову присвоено 15 марта 1946 года.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/>
          </p:nvPr>
        </p:nvSpPr>
        <p:spPr>
          <a:xfrm>
            <a:off x="4648320" y="1785960"/>
            <a:ext cx="4038120" cy="422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На открытие мемориальной доски присутствовали обе дочери: Ковалёва (Гуданова)Светлана Александровна и Дмитриева (Гуданова)Валентина Александровна они рассказали о некоторых событиях из  жизни своего отца и позднее выслали нам  фотографии. 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55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buNone/>
            </a:pPr>
            <a:endParaRPr b="1" lang="ru-RU" sz="4100" spc="-1" strike="noStrike">
              <a:solidFill>
                <a:schemeClr val="dk2"/>
              </a:solidFill>
              <a:latin typeface="Lucida Sans Unicode"/>
            </a:endParaRPr>
          </a:p>
        </p:txBody>
      </p:sp>
      <p:pic>
        <p:nvPicPr>
          <p:cNvPr id="156" name="Содержимое 4" descr=""/>
          <p:cNvPicPr/>
          <p:nvPr/>
        </p:nvPicPr>
        <p:blipFill>
          <a:blip r:embed="rId1"/>
          <a:stretch/>
        </p:blipFill>
        <p:spPr>
          <a:xfrm>
            <a:off x="457200" y="1785960"/>
            <a:ext cx="4038120" cy="33552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n-US" sz="4100" spc="-1" strike="noStrike">
                <a:solidFill>
                  <a:schemeClr val="dk2"/>
                </a:solidFill>
                <a:latin typeface="Times New Roman"/>
              </a:rPr>
              <a:t>     </a:t>
            </a:r>
            <a:r>
              <a:rPr b="1" lang="ru-RU" sz="4100" spc="-1" strike="noStrike">
                <a:solidFill>
                  <a:schemeClr val="dk2"/>
                </a:solidFill>
                <a:latin typeface="Times New Roman"/>
              </a:rPr>
              <a:t>1933г. Школа д. Хмелёвка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58" name="Picture 2" descr="C:\Temp\Rar$DI55.233\8_школа.jpg"/>
          <p:cNvPicPr/>
          <p:nvPr/>
        </p:nvPicPr>
        <p:blipFill>
          <a:blip r:embed="rId1"/>
          <a:stretch/>
        </p:blipFill>
        <p:spPr>
          <a:xfrm>
            <a:off x="1357200" y="1428840"/>
            <a:ext cx="6286320" cy="4724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lnSpc>
                <a:spcPct val="100000"/>
              </a:lnSpc>
              <a:buNone/>
            </a:pPr>
            <a:r>
              <a:rPr b="1" lang="en-US" sz="4100" spc="-1" strike="noStrike">
                <a:solidFill>
                  <a:schemeClr val="dk2"/>
                </a:solidFill>
                <a:latin typeface="Times New Roman"/>
              </a:rPr>
              <a:t>           </a:t>
            </a:r>
            <a:r>
              <a:rPr b="1" lang="ru-RU" sz="4100" spc="-1" strike="noStrike">
                <a:solidFill>
                  <a:schemeClr val="dk2"/>
                </a:solidFill>
                <a:latin typeface="Times New Roman"/>
              </a:rPr>
              <a:t>1952г.д.Провалённая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60" name="Picture 2" descr="C:\Temp\Rar$DI49.820\5_фото.jpg"/>
          <p:cNvPicPr/>
          <p:nvPr/>
        </p:nvPicPr>
        <p:blipFill>
          <a:blip r:embed="rId1"/>
          <a:stretch/>
        </p:blipFill>
        <p:spPr>
          <a:xfrm>
            <a:off x="1285920" y="1714320"/>
            <a:ext cx="6714720" cy="4571640"/>
          </a:xfrm>
          <a:prstGeom prst="rect">
            <a:avLst/>
          </a:prstGeom>
          <a:ln w="0">
            <a:noFill/>
          </a:ln>
        </p:spPr>
      </p:pic>
      <p:pic>
        <p:nvPicPr>
          <p:cNvPr id="161" name="Picture 2" descr="C:\Temp\Rar$DI49.820\5_фото.jpg"/>
          <p:cNvPicPr/>
          <p:nvPr/>
        </p:nvPicPr>
        <p:blipFill>
          <a:blip r:embed="rId2"/>
          <a:stretch/>
        </p:blipFill>
        <p:spPr>
          <a:xfrm>
            <a:off x="1214280" y="1643040"/>
            <a:ext cx="6938640" cy="4795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just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         </a:t>
            </a:r>
            <a:r>
              <a:rPr b="1" lang="ru-RU" sz="4100" spc="-1" strike="noStrike">
                <a:solidFill>
                  <a:schemeClr val="dk2"/>
                </a:solidFill>
                <a:latin typeface="Times New Roman"/>
              </a:rPr>
              <a:t>Госпиталь 1943г.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63" name="Picture 2" descr="C:\Temp\Rar$DI17.809\9_госпиталь.jpg"/>
          <p:cNvPicPr/>
          <p:nvPr/>
        </p:nvPicPr>
        <p:blipFill>
          <a:blip r:embed="rId1"/>
          <a:stretch/>
        </p:blipFill>
        <p:spPr>
          <a:xfrm>
            <a:off x="1571760" y="1285920"/>
            <a:ext cx="6000480" cy="4571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85388"/>
          </a:bodyPr>
          <a:p>
            <a:pPr indent="0" algn="ctr">
              <a:lnSpc>
                <a:spcPct val="100000"/>
              </a:lnSpc>
              <a:buNone/>
            </a:pPr>
            <a:r>
              <a:rPr b="1" lang="en-US" sz="4100" spc="-1" strike="noStrike">
                <a:solidFill>
                  <a:schemeClr val="dk2"/>
                </a:solidFill>
                <a:latin typeface="Times New Roman"/>
              </a:rPr>
              <a:t>   </a:t>
            </a:r>
            <a:r>
              <a:rPr b="1" lang="ru-RU" sz="4100" spc="-1" strike="noStrike">
                <a:solidFill>
                  <a:schemeClr val="dk2"/>
                </a:solidFill>
                <a:latin typeface="Times New Roman"/>
              </a:rPr>
              <a:t>15 февраля 1945г. 5 часов вечера г. </a:t>
            </a:r>
            <a:r>
              <a:rPr b="1" lang="en-US" sz="4100" spc="-1" strike="noStrike">
                <a:solidFill>
                  <a:schemeClr val="dk2"/>
                </a:solidFill>
                <a:latin typeface="Times New Roman"/>
              </a:rPr>
              <a:t> </a:t>
            </a:r>
            <a:r>
              <a:rPr b="1" lang="ru-RU" sz="4100" spc="-1" strike="noStrike">
                <a:solidFill>
                  <a:schemeClr val="dk2"/>
                </a:solidFill>
                <a:latin typeface="Times New Roman"/>
              </a:rPr>
              <a:t>Познань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65" name="Picture 2" descr="C:\Temp\Rar$DI11.1351\3_фото.jpg"/>
          <p:cNvPicPr/>
          <p:nvPr/>
        </p:nvPicPr>
        <p:blipFill>
          <a:blip r:embed="rId1"/>
          <a:stretch/>
        </p:blipFill>
        <p:spPr>
          <a:xfrm>
            <a:off x="2857320" y="1597320"/>
            <a:ext cx="3786840" cy="4046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chemeClr val="dk2"/>
                </a:solidFill>
                <a:latin typeface="Times New Roman"/>
              </a:rPr>
              <a:t>На долгую память родной маме от младшего сына Саши г. Куйбышев 1946г.</a:t>
            </a:r>
            <a:endParaRPr b="0" lang="ru-RU" sz="40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67" name="Picture 2" descr="C:\Temp\Rar$DI03.320\1_фото.jpg"/>
          <p:cNvPicPr/>
          <p:nvPr/>
        </p:nvPicPr>
        <p:blipFill>
          <a:blip r:embed="rId1"/>
          <a:stretch/>
        </p:blipFill>
        <p:spPr>
          <a:xfrm>
            <a:off x="3055680" y="1928880"/>
            <a:ext cx="3587760" cy="4714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1" lang="ru-RU" sz="4000" spc="-1" strike="noStrike">
                <a:solidFill>
                  <a:schemeClr val="dk2"/>
                </a:solidFill>
                <a:latin typeface="Times New Roman"/>
              </a:rPr>
              <a:t>Г.Волгоград 2 ноября 1971г. Мамаев курган панорама.</a:t>
            </a:r>
            <a:endParaRPr b="0" lang="ru-RU" sz="40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69" name="Picture 3" descr="C:\Temp\Rar$DI83.414\4_фото.jpg"/>
          <p:cNvPicPr/>
          <p:nvPr/>
        </p:nvPicPr>
        <p:blipFill>
          <a:blip r:embed="rId1"/>
          <a:stretch/>
        </p:blipFill>
        <p:spPr>
          <a:xfrm>
            <a:off x="2653920" y="1714320"/>
            <a:ext cx="3846600" cy="4857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/>
          </p:nvPr>
        </p:nvSpPr>
        <p:spPr>
          <a:xfrm>
            <a:off x="5429160" y="214200"/>
            <a:ext cx="3257280" cy="557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В 2011году мы узнали ещё об одном подвиге своего земляка, родившегося в д. Шелуденево Виноградова Н.Г.  Осенью 1941 года он лётчик-офицер, израсходовав весь боезапас, направил свой самолёт на танковую колонну вражеской техники. На месте гибели под Кременчугом установлен памятник лётчику герою. Местные жители заботливо ухаживают за его могилой. 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buNone/>
            </a:pPr>
            <a:endParaRPr b="1" lang="ru-RU" sz="4100" spc="-1" strike="noStrike">
              <a:solidFill>
                <a:schemeClr val="dk2"/>
              </a:solidFill>
              <a:latin typeface="Lucida Sans Unicode"/>
            </a:endParaRPr>
          </a:p>
        </p:txBody>
      </p:sp>
      <p:pic>
        <p:nvPicPr>
          <p:cNvPr id="172" name="Picture 2" descr=""/>
          <p:cNvPicPr/>
          <p:nvPr/>
        </p:nvPicPr>
        <p:blipFill>
          <a:blip r:embed="rId1"/>
          <a:stretch/>
        </p:blipFill>
        <p:spPr>
          <a:xfrm>
            <a:off x="457200" y="188640"/>
            <a:ext cx="4978440" cy="666900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buNone/>
            </a:pPr>
            <a:endParaRPr b="1" lang="ru-RU" sz="4100" spc="-1" strike="noStrike">
              <a:solidFill>
                <a:schemeClr val="dk2"/>
              </a:solidFill>
              <a:latin typeface="Lucida Sans Unicode"/>
            </a:endParaRPr>
          </a:p>
        </p:txBody>
      </p:sp>
      <p:pic>
        <p:nvPicPr>
          <p:cNvPr id="174" name="Picture 2" descr="H:\лётчик Виноградов фото\IMG.jpg"/>
          <p:cNvPicPr/>
          <p:nvPr/>
        </p:nvPicPr>
        <p:blipFill>
          <a:blip r:embed="rId1"/>
          <a:stretch/>
        </p:blipFill>
        <p:spPr>
          <a:xfrm>
            <a:off x="428760" y="1643040"/>
            <a:ext cx="4038120" cy="3664800"/>
          </a:xfrm>
          <a:prstGeom prst="rect">
            <a:avLst/>
          </a:prstGeom>
          <a:ln w="0">
            <a:noFill/>
          </a:ln>
        </p:spPr>
      </p:pic>
      <p:pic>
        <p:nvPicPr>
          <p:cNvPr id="175" name="Picture 3" descr="H:\лётчик Виноградов фото\IMG_0001.jpg"/>
          <p:cNvPicPr/>
          <p:nvPr/>
        </p:nvPicPr>
        <p:blipFill>
          <a:blip r:embed="rId2"/>
          <a:stretch/>
        </p:blipFill>
        <p:spPr>
          <a:xfrm>
            <a:off x="4648320" y="1785960"/>
            <a:ext cx="4038120" cy="3448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93439" lnSpcReduction="10000"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Могила лётчика Виноградова Н.Г.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77" name="Picture 2" descr="H:\лётчик Виноградов фото\IMG_0003.jpg"/>
          <p:cNvPicPr/>
          <p:nvPr/>
        </p:nvPicPr>
        <p:blipFill>
          <a:blip r:embed="rId1"/>
          <a:stretch/>
        </p:blipFill>
        <p:spPr>
          <a:xfrm>
            <a:off x="785880" y="1285920"/>
            <a:ext cx="7952760" cy="514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/>
          </p:nvPr>
        </p:nvSpPr>
        <p:spPr>
          <a:xfrm>
            <a:off x="5214960" y="1000080"/>
            <a:ext cx="3471480" cy="4214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Ученики нашей школы заботятся о могиле родителей лётчика-офицера Виноградова Н.Г. на Песочинском кладбище.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p>
            <a:pPr indent="0">
              <a:buNone/>
            </a:pPr>
            <a:endParaRPr b="1" lang="ru-RU" sz="4100" spc="-1" strike="noStrike">
              <a:solidFill>
                <a:schemeClr val="dk2"/>
              </a:solidFill>
              <a:latin typeface="Lucida Sans Unicode"/>
            </a:endParaRPr>
          </a:p>
        </p:txBody>
      </p:sp>
      <p:pic>
        <p:nvPicPr>
          <p:cNvPr id="180" name="Picture 2" descr=""/>
          <p:cNvPicPr/>
          <p:nvPr/>
        </p:nvPicPr>
        <p:blipFill>
          <a:blip r:embed="rId1"/>
          <a:stretch/>
        </p:blipFill>
        <p:spPr>
          <a:xfrm>
            <a:off x="457200" y="714240"/>
            <a:ext cx="4757400" cy="44287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/>
          </p:nvPr>
        </p:nvSpPr>
        <p:spPr>
          <a:xfrm>
            <a:off x="357120" y="285840"/>
            <a:ext cx="8329320" cy="5721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22210"/>
          </a:bodyPr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48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48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Иванов Анатолий наш с вами ровесник, уроженец д.Марёвка не получил звание героя, но поступок совершил поистине героический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В декабре 2016 года я прочитала книгу нашего земляка-писателя, уроженца д.Дубы  Николая Нилова «История любви» в ней есть рассказ «Сын солдата». 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Зимнее утро 194</a:t>
            </a:r>
            <a:r>
              <a:rPr b="0" lang="en-US" sz="7200" spc="-1" strike="noStrike">
                <a:solidFill>
                  <a:schemeClr val="dk1"/>
                </a:solidFill>
                <a:latin typeface="Times New Roman"/>
              </a:rPr>
              <a:t>1</a:t>
            </a: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  года. Мороз крепчал. Жители д. Марёвка, которых выгнали на улицу фашисты, застыли в оцепенении. Накануне ночью из их деревни в Пустошку кто-то проводил партизан…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-Кто это сделал?- сурово обратился к толпе переводчик. Вам дают пять минут. Если  никто не признается, все будете согнаны в свои дома, а деревня будет сожжена. В воздухе повисла тишина.  И вдруг неожиданно для всех вперёд  вышел  подросток  и направился к офицеру,  это был Иванов Толя:  « Я проводил партизан». Односельчане ахнули. 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-Мальчик?! - удивился офицер.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-Фамилия, имя – приподнял голову переводчик.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-Иванов,  Толя.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Немцев интересовало, сколько было партизан, куда их проводил.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-Ответишь – отпустим, - поставили условие.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-Этого я не скажу! - ответил Толя.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7200" spc="-1" strike="noStrike">
                <a:solidFill>
                  <a:schemeClr val="dk1"/>
                </a:solidFill>
                <a:latin typeface="Times New Roman"/>
              </a:rPr>
              <a:t>-Расстрелять!</a:t>
            </a:r>
            <a:endParaRPr b="0" lang="ru-RU" sz="72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55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title"/>
          </p:nvPr>
        </p:nvSpPr>
        <p:spPr>
          <a:xfrm>
            <a:off x="8286840" y="274680"/>
            <a:ext cx="399600" cy="296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34155"/>
          </a:bodyPr>
          <a:p>
            <a:pPr indent="0">
              <a:lnSpc>
                <a:spcPct val="100000"/>
              </a:lnSpc>
              <a:buNone/>
            </a:pP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 </a:t>
            </a: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Box 2"/>
          <p:cNvSpPr/>
          <p:nvPr/>
        </p:nvSpPr>
        <p:spPr>
          <a:xfrm>
            <a:off x="928800" y="500040"/>
            <a:ext cx="7429320" cy="5027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Толя побледнел, попятился назад.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Грохнул выстрел. Мальчик свалился в снег, повыше переносицы расплылось пятно.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Трое суток лежало тело Анатолия на снегу. Проходя  мимо, все с жалостью смотрели на неподвижную фигуру: хоронить не разрешали фашисты.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«Так будет со всеми, кто будет помогать красным»,- предупреждали немцы.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Проходившие мимо скорбно смотрели на застывшую фигуру подростка.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Мать Татьяна, муж которой находился на фронте, взяв в помощницы двух  марёвских женщин, на саночках, под покровом ночи, утопая в снегу, прислушиваясь к каждому звуку, повезли хоронить Толю.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В километре от деревни показалось небольшое поле.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-Вот здесь, между трёх берёзок и захоронила Татьяна сынка; разгребли снег и долго долбили мёрзлую землю, прежде чем опустить тело, завёрнутое в холст, в могилу.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Об этом трагическом факте в окрестностях знают многие: и люди старшего поколения, и школьники.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/>
          </p:nvPr>
        </p:nvSpPr>
        <p:spPr>
          <a:xfrm>
            <a:off x="4286160" y="1124640"/>
            <a:ext cx="4400280" cy="4882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17 ноября 201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0  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года, благодаря Всероссийской общественной организации ветеранов боевых действий «Боевое братство» на нашей школе установили мемориальную доску с именем Иванова Анатолия, расстрелянного фашистами за связь с партизанами в декабре 194</a:t>
            </a:r>
            <a:r>
              <a:rPr b="0" lang="en-US" sz="1800" spc="-1" strike="noStrike">
                <a:solidFill>
                  <a:schemeClr val="dk1"/>
                </a:solidFill>
                <a:latin typeface="Times New Roman"/>
              </a:rPr>
              <a:t>1</a:t>
            </a: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г. Памятный знак, который напоминает нам о войне, о гибели людей, о материнском, человеческом горе.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85" name="Содержимое 4" descr="E:\IMG_0173.JPG"/>
          <p:cNvPicPr/>
          <p:nvPr/>
        </p:nvPicPr>
        <p:blipFill>
          <a:blip r:embed="rId1"/>
          <a:stretch/>
        </p:blipFill>
        <p:spPr>
          <a:xfrm>
            <a:off x="285840" y="1124640"/>
            <a:ext cx="4000320" cy="3875400"/>
          </a:xfrm>
          <a:prstGeom prst="rect">
            <a:avLst/>
          </a:prstGeom>
          <a:ln w="9525">
            <a:noFill/>
          </a:ln>
        </p:spPr>
      </p:pic>
      <p:pic>
        <p:nvPicPr>
          <p:cNvPr id="186" name="Содержимое 4" descr="E:\IMG_0173.JPG"/>
          <p:cNvPicPr/>
          <p:nvPr/>
        </p:nvPicPr>
        <p:blipFill>
          <a:blip r:embed="rId2"/>
          <a:stretch/>
        </p:blipFill>
        <p:spPr>
          <a:xfrm>
            <a:off x="285840" y="1196280"/>
            <a:ext cx="4000320" cy="3875400"/>
          </a:xfrm>
          <a:prstGeom prst="rect">
            <a:avLst/>
          </a:prstGeom>
          <a:ln w="9525">
            <a:noFill/>
          </a:ln>
        </p:spPr>
      </p:pic>
      <p:pic>
        <p:nvPicPr>
          <p:cNvPr id="187" name="Содержимое 4" descr="E:\IMG_0173.JPG"/>
          <p:cNvPicPr/>
          <p:nvPr/>
        </p:nvPicPr>
        <p:blipFill>
          <a:blip r:embed="rId3"/>
          <a:stretch/>
        </p:blipFill>
        <p:spPr>
          <a:xfrm>
            <a:off x="285840" y="1214280"/>
            <a:ext cx="4000320" cy="364284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914400" y="4876920"/>
            <a:ext cx="7481520" cy="198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r">
              <a:lnSpc>
                <a:spcPct val="100000"/>
              </a:lnSpc>
              <a:buNone/>
            </a:pPr>
            <a:br>
              <a:rPr sz="2500"/>
            </a:br>
            <a:endParaRPr b="0" lang="ru-RU" sz="25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89" name="PlaceHolder 2"/>
          <p:cNvSpPr>
            <a:spLocks noGrp="1"/>
          </p:cNvSpPr>
          <p:nvPr>
            <p:ph/>
          </p:nvPr>
        </p:nvSpPr>
        <p:spPr>
          <a:xfrm>
            <a:off x="1259640" y="5355000"/>
            <a:ext cx="713412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Ребята нашей школы на протяжении нескольких десятилетий ухаживают за могилой: каждый год в канун 9 Мая приходят туда, облагораживают, возлагают цветы, помнят о подвиге юного героя.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r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90" name="Picture 2" descr="G:\Марёвка\P4210006.JPG"/>
          <p:cNvPicPr/>
          <p:nvPr/>
        </p:nvPicPr>
        <p:blipFill>
          <a:blip r:embed="rId1"/>
          <a:stretch/>
        </p:blipFill>
        <p:spPr>
          <a:xfrm>
            <a:off x="755640" y="260640"/>
            <a:ext cx="7632360" cy="4824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914400" y="4876920"/>
            <a:ext cx="748152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0" lang="ru-RU" sz="2500" spc="-1" strike="noStrike">
              <a:solidFill>
                <a:schemeClr val="accent1"/>
              </a:solidFill>
              <a:latin typeface="Lucida Sans Unicode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4419720" y="5355000"/>
            <a:ext cx="397440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indent="0" algn="just">
              <a:lnSpc>
                <a:spcPct val="100000"/>
              </a:lnSpc>
              <a:spcBef>
                <a:spcPts val="400"/>
              </a:spcBef>
              <a:buNone/>
              <a:tabLst>
                <a:tab algn="l" pos="0"/>
              </a:tabLst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На могиле Иванова Анатолия в мае 2010года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93" name="Picture 3" descr="H:\Марёвка\P4210028.JPG"/>
          <p:cNvPicPr/>
          <p:nvPr/>
        </p:nvPicPr>
        <p:blipFill>
          <a:blip r:embed="rId1"/>
          <a:stretch/>
        </p:blipFill>
        <p:spPr>
          <a:xfrm>
            <a:off x="899640" y="274680"/>
            <a:ext cx="7488360" cy="5098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/>
          </p:nvPr>
        </p:nvSpPr>
        <p:spPr>
          <a:xfrm>
            <a:off x="5143680" y="1285920"/>
            <a:ext cx="3685680" cy="36601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365760" indent="-255960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В 2011 году ученики нашей школы совместно с администрацией Максимковского поселения установили плиту и металлическую оградку, минутой молчания почтили память своего героя земляка.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2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55868"/>
          </a:bodyPr>
          <a:p>
            <a:pPr indent="0">
              <a:lnSpc>
                <a:spcPct val="100000"/>
              </a:lnSpc>
              <a:buNone/>
            </a:pPr>
            <a:br>
              <a:rPr sz="4100"/>
            </a:br>
            <a:br>
              <a:rPr sz="4100"/>
            </a:br>
            <a:endParaRPr b="0" lang="ru-RU" sz="41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96" name="Picture 2" descr=""/>
          <p:cNvPicPr/>
          <p:nvPr/>
        </p:nvPicPr>
        <p:blipFill>
          <a:blip r:embed="rId1"/>
          <a:stretch/>
        </p:blipFill>
        <p:spPr>
          <a:xfrm>
            <a:off x="428760" y="1340640"/>
            <a:ext cx="4571640" cy="358812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Picture 2" descr=""/>
          <p:cNvPicPr/>
          <p:nvPr/>
        </p:nvPicPr>
        <p:blipFill>
          <a:blip r:embed="rId1"/>
          <a:stretch/>
        </p:blipFill>
        <p:spPr>
          <a:xfrm>
            <a:off x="928800" y="642960"/>
            <a:ext cx="7357680" cy="492876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/>
          </a:bodyPr>
          <a:p>
            <a:pPr indent="0">
              <a:lnSpc>
                <a:spcPct val="100000"/>
              </a:lnSpc>
              <a:buNone/>
            </a:pPr>
            <a:r>
              <a:rPr b="1" lang="ru-RU" sz="2000" spc="-1" strike="noStrike">
                <a:solidFill>
                  <a:schemeClr val="dk2"/>
                </a:solidFill>
                <a:latin typeface="Times New Roman"/>
              </a:rPr>
              <a:t>Наша школа поддерживает отношения с ТГУ. В апреле 2019года группа студентов исторического факультета вместе с руководителем Каташовым Н.Г.  посетила могилу Анатолия и возложила цветы.</a:t>
            </a:r>
            <a:endParaRPr b="0" lang="ru-RU" sz="20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199" name="Picture 2" descr="C:\Users\Пользователь\Desktop\ФОТО с захоронения\SAM_4902.JPG"/>
          <p:cNvPicPr/>
          <p:nvPr/>
        </p:nvPicPr>
        <p:blipFill>
          <a:blip r:embed="rId1"/>
          <a:stretch/>
        </p:blipFill>
        <p:spPr>
          <a:xfrm>
            <a:off x="857160" y="1500120"/>
            <a:ext cx="7500600" cy="50194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9240" cy="1142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rmAutofit fontScale="77581" lnSpcReduction="20000"/>
          </a:bodyPr>
          <a:p>
            <a:pPr indent="0">
              <a:lnSpc>
                <a:spcPct val="100000"/>
              </a:lnSpc>
              <a:buNone/>
            </a:pPr>
            <a:br>
              <a:rPr sz="2200"/>
            </a:br>
            <a:r>
              <a:rPr b="1" lang="ru-RU" sz="4100" spc="-1" strike="noStrike">
                <a:solidFill>
                  <a:schemeClr val="dk2"/>
                </a:solidFill>
                <a:latin typeface="Lucida Sans Unicode"/>
              </a:rPr>
              <a:t> </a:t>
            </a:r>
            <a:r>
              <a:rPr b="1" lang="ru-RU" sz="2200" spc="-1" strike="noStrike">
                <a:solidFill>
                  <a:schemeClr val="dk2"/>
                </a:solidFill>
                <a:latin typeface="Times New Roman"/>
              </a:rPr>
              <a:t>По сюжету книги снят короткометражный  фильм «История забытых деревень».</a:t>
            </a:r>
            <a:br>
              <a:rPr sz="2200"/>
            </a:br>
            <a:endParaRPr b="0" lang="ru-RU" sz="22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201" name="Picture 3" descr="C:\Users\Пользователь\Desktop\ФОТО с захоронения\SAM_4905.JPG"/>
          <p:cNvPicPr/>
          <p:nvPr/>
        </p:nvPicPr>
        <p:blipFill>
          <a:blip r:embed="rId1"/>
          <a:stretch/>
        </p:blipFill>
        <p:spPr>
          <a:xfrm>
            <a:off x="1071360" y="1481040"/>
            <a:ext cx="7071840" cy="4941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642960" y="4429080"/>
            <a:ext cx="7643520" cy="26427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Не забывали мы и своих престарелых жителей. В д.Гришино проживала вдова инвалида Великой Отечественной войны Николаева Елизавета Тимофеевна. Ребята ежегодно поздравляли её  с праздником, оказывали помощь в домашних делах</a:t>
            </a:r>
            <a:r>
              <a:rPr b="0" lang="ru-RU" sz="1800" spc="-1" strike="noStrike">
                <a:solidFill>
                  <a:schemeClr val="accent1"/>
                </a:solidFill>
                <a:latin typeface="Times New Roman"/>
              </a:rPr>
              <a:t>.</a:t>
            </a:r>
            <a:br>
              <a:rPr sz="1800"/>
            </a:b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/>
          </p:nvPr>
        </p:nvSpPr>
        <p:spPr>
          <a:xfrm>
            <a:off x="6357960" y="2714760"/>
            <a:ext cx="999720" cy="571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49413"/>
          </a:bodyPr>
          <a:p>
            <a:pPr indent="0">
              <a:spcBef>
                <a:spcPts val="1417"/>
              </a:spcBef>
              <a:buNone/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204" name="Содержимое 4" descr=""/>
          <p:cNvPicPr/>
          <p:nvPr/>
        </p:nvPicPr>
        <p:blipFill>
          <a:blip r:embed="rId1"/>
          <a:stretch/>
        </p:blipFill>
        <p:spPr>
          <a:xfrm>
            <a:off x="2643120" y="214200"/>
            <a:ext cx="3928680" cy="35002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357120" y="5143680"/>
            <a:ext cx="8643600" cy="171396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algn="ctr"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chemeClr val="dk1"/>
                </a:solidFill>
                <a:latin typeface="Times New Roman"/>
              </a:rPr>
              <a:t>В деревне Б.Кашино проживала Красавина Анастасия Евстигнеевна - жительница блокадного Ленинграда, 27 января 2011года ребята преподнесли ей подарки, сфотографировались и записали её рассказ.</a:t>
            </a:r>
            <a:endParaRPr b="0" lang="ru-RU" sz="18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7929720" y="4572000"/>
            <a:ext cx="571320" cy="213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18139"/>
          </a:bodyPr>
          <a:p>
            <a:pPr indent="0">
              <a:spcBef>
                <a:spcPts val="1417"/>
              </a:spcBef>
              <a:buNone/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pic>
        <p:nvPicPr>
          <p:cNvPr id="207" name="Содержимое 4" descr=""/>
          <p:cNvPicPr/>
          <p:nvPr/>
        </p:nvPicPr>
        <p:blipFill>
          <a:blip r:embed="rId1"/>
          <a:stretch/>
        </p:blipFill>
        <p:spPr>
          <a:xfrm>
            <a:off x="1143000" y="714240"/>
            <a:ext cx="7000560" cy="4079880"/>
          </a:xfrm>
          <a:prstGeom prst="rect">
            <a:avLst/>
          </a:prstGeom>
          <a:ln w="9525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Rectangle 1"/>
          <p:cNvSpPr/>
          <p:nvPr/>
        </p:nvSpPr>
        <p:spPr>
          <a:xfrm>
            <a:off x="1357200" y="2079360"/>
            <a:ext cx="6357600" cy="161532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Раньше ежегодно проходили встречи с ветеранами, к сожалению, в округе в живых не осталось ни одного ветерана. Но собранный и накопленный о них материал хранится в школе и используется при оформлении стендов, проведении классных часов.     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914400" y="4876920"/>
            <a:ext cx="7481520" cy="4568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buNone/>
            </a:pPr>
            <a:endParaRPr b="0" lang="ru-RU" sz="2500" spc="-1" strike="noStrike">
              <a:solidFill>
                <a:schemeClr val="accent1"/>
              </a:solidFill>
              <a:latin typeface="Lucida Sans Unicode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4419720" y="5355000"/>
            <a:ext cx="3974400" cy="9140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>
              <a:spcBef>
                <a:spcPts val="1417"/>
              </a:spcBef>
              <a:buNone/>
            </a:pPr>
            <a:endParaRPr b="0" lang="ru-RU" sz="1600" spc="-1" strike="noStrike">
              <a:solidFill>
                <a:schemeClr val="dk1"/>
              </a:solidFill>
              <a:latin typeface="Lucida Sans Unicode"/>
            </a:endParaRPr>
          </a:p>
        </p:txBody>
      </p:sp>
      <p:sp>
        <p:nvSpPr>
          <p:cNvPr id="211" name="PlaceHolder 3"/>
          <p:cNvSpPr>
            <a:spLocks noGrp="1"/>
          </p:cNvSpPr>
          <p:nvPr>
            <p:ph/>
          </p:nvPr>
        </p:nvSpPr>
        <p:spPr>
          <a:xfrm>
            <a:off x="914400" y="274320"/>
            <a:ext cx="7479360" cy="5869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 fontScale="62493" lnSpcReduction="10000"/>
          </a:bodyPr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Выбранная мною тема исследовательской работы не только актуальна, но и интересна и имеет практическую значимость. Работая над задачами, поставленными в ходе изучения темы, я сделала вывод о том, что память остается жива, по сей день. Нам, подрастающему поколению необходимо чтить память о погибших в годы Великой Отечественной войны, уважать тех, кто остался жив, трепетно относиться к их воспоминаниям. Мы должны предвидеть, что через несколько лет  не останется ни одного ветерана войны, а память о них должна передаваться из поколения в поколение. Молодое поколение должно поимённо знать всех участников Великой Отечественной войны, проживавших в ближних деревнях, уважать их.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just">
              <a:lnSpc>
                <a:spcPct val="100000"/>
              </a:lnSpc>
              <a:spcBef>
                <a:spcPts val="400"/>
              </a:spcBef>
              <a:buNone/>
            </a:pP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    </a:t>
            </a: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Прошло более полувека, как закончилась Великая Отечественная война, но эхо её до сих пор не затихает в людских душах. Мы не имеем права забыть ужасы этой войны, чтобы они не повторились вновь</a:t>
            </a:r>
            <a:r>
              <a:rPr b="0" lang="en-US" sz="2900" spc="-1" strike="noStrike">
                <a:solidFill>
                  <a:schemeClr val="dk1"/>
                </a:solidFill>
                <a:latin typeface="Times New Roman"/>
              </a:rPr>
              <a:t>.</a:t>
            </a: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 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indent="0" algn="just">
              <a:lnSpc>
                <a:spcPct val="100000"/>
              </a:lnSpc>
              <a:spcBef>
                <a:spcPts val="400"/>
              </a:spcBef>
              <a:buNone/>
            </a:pP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Я смотрю старый фильм, и мечтается мне,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Чтобы не было войн и смертей,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Чтобы мамам страны не пришлось хоронить 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marL="365760" indent="-255960" algn="just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buFont typeface="Wingdings 3" charset="2"/>
              <a:buChar char=""/>
            </a:pPr>
            <a:r>
              <a:rPr b="0" lang="ru-RU" sz="2900" spc="-1" strike="noStrike">
                <a:solidFill>
                  <a:schemeClr val="dk1"/>
                </a:solidFill>
                <a:latin typeface="Times New Roman"/>
              </a:rPr>
              <a:t>Вечно юных своих сыновей…</a:t>
            </a:r>
            <a:endParaRPr b="0" lang="ru-RU" sz="2900" spc="-1" strike="noStrike">
              <a:solidFill>
                <a:schemeClr val="dk1"/>
              </a:solidFill>
              <a:latin typeface="Lucida Sans Unicode"/>
            </a:endParaRPr>
          </a:p>
          <a:p>
            <a:pPr indent="0">
              <a:lnSpc>
                <a:spcPct val="100000"/>
              </a:lnSpc>
              <a:spcBef>
                <a:spcPts val="400"/>
              </a:spcBef>
              <a:buNone/>
            </a:pPr>
            <a:endParaRPr b="0" lang="ru-RU" sz="3200" spc="-1" strike="noStrike">
              <a:solidFill>
                <a:schemeClr val="dk1"/>
              </a:solidFill>
              <a:latin typeface="Lucida Sans Unicode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Rectangle 2"/>
          <p:cNvSpPr/>
          <p:nvPr/>
        </p:nvSpPr>
        <p:spPr>
          <a:xfrm>
            <a:off x="1043640" y="2315160"/>
            <a:ext cx="6984360" cy="2804400"/>
          </a:xfrm>
          <a:prstGeom prst="rect">
            <a:avLst/>
          </a:prstGeom>
          <a:noFill/>
          <a:ln w="9525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anchor="ctr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Литература: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1</a:t>
            </a: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.Газета «Верхневолжская правда» от 25 ноября 2010г., 11августа 2011г., 29 апреля 2010г.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2</a:t>
            </a: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.Книга Николая Носова «Сын солдата» издательство Вышний Волочёк, 2006г.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3</a:t>
            </a: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 Короткометражный  фильм «История забытых деревень». Снят ТГУ 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000" spc="-1" strike="noStrike">
                <a:solidFill>
                  <a:schemeClr val="dk1"/>
                </a:solidFill>
                <a:latin typeface="Times New Roman"/>
                <a:ea typeface="Calibri"/>
              </a:rPr>
              <a:t>идея Каташова Н.Г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3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4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5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6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7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8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9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0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_rels/theme11.xml.rels><?xml version="1.0" encoding="UTF-8"?>
<Relationships xmlns="http://schemas.openxmlformats.org/package/2006/relationships"><Relationship Id="rId1" Type="http://schemas.openxmlformats.org/officeDocument/2006/relationships/image" Target="../media/image1.jpeg"/>
</Relationships>
</file>

<file path=ppt/theme/theme1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Открытая">
  <a:themeElements>
    <a:clrScheme name="Открытая">
      <a:dk1>
        <a:srgbClr val="000000"/>
      </a:dk1>
      <a:lt1>
        <a:srgbClr val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 pitchFamily="0" charset="1"/>
        <a:ea typeface=""/>
        <a:cs typeface=""/>
      </a:majorFont>
      <a:minorFont>
        <a:latin typeface="Lucida Sans Unicode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2000"/>
              </a:schemeClr>
            </a:gs>
            <a:gs pos="65000">
              <a:schemeClr val="phClr">
                <a:tint val="32000"/>
              </a:schemeClr>
            </a:gs>
            <a:gs pos="100000">
              <a:schemeClr val="phClr">
                <a:tint val="23000"/>
              </a:schemeClr>
            </a:gs>
          </a:gsLst>
          <a:lin ang="16200000" scaled="0"/>
          <a:tileRect l="0" t="0" r="0" b="0"/>
        </a:gradFill>
        <a:gradFill>
          <a:gsLst>
            <a:gs pos="0">
              <a:schemeClr val="phClr">
                <a:shade val="15000"/>
              </a:schemeClr>
            </a:gs>
            <a:gs pos="50000">
              <a:schemeClr val="phClr">
                <a:shade val="45000"/>
              </a:schemeClr>
            </a:gs>
            <a:gs pos="70000">
              <a:schemeClr val="phClr">
                <a:tint val="99000"/>
                <a:shade val="65000"/>
              </a:schemeClr>
            </a:gs>
            <a:gs pos="100000">
              <a:schemeClr val="phClr">
                <a:tint val="955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55000" cap="flat" cmpd="thickThin" algn="ctr">
          <a:prstDash val="solid"/>
        </a:ln>
        <a:ln w="63500" cap="flat" cmpd="thickThin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5000"/>
              </a:schemeClr>
            </a:gs>
            <a:gs pos="40000">
              <a:schemeClr val="phClr">
                <a:tint val="65000"/>
              </a:schemeClr>
            </a:gs>
            <a:gs pos="100000">
              <a:schemeClr val="phClr">
                <a:shade val="65000"/>
              </a:schemeClr>
            </a:gs>
          </a:gsLst>
          <a:path path="circle">
            <a:fillToRect l="95000" t="-106500" r="5000" b="206500"/>
          </a:path>
          <a:tileRect l="0" t="0" r="0" b="0"/>
        </a:gradFill>
        <a:blipFill rotWithShape="0">
          <a:blip r:embed="rId1"/>
          <a:srcRect l="0" t="0" r="0" b="0"/>
          <a:tile tx="0" ty="0" sx="50000" sy="50000" flip="none" algn="tl"/>
        </a:blip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2050</TotalTime>
  <Application>LibreOffice/7.6.7.2$Windows_X86_64 LibreOffice_project/dd47e4b30cb7dab30588d6c79c651f218165e3c5</Application>
  <AppVersion>15.0000</AppVersion>
  <Words>1458</Words>
  <Paragraphs>86</Paragraphs>
  <Company>Microsoft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2016-02-19T16:50:28Z</dcterms:created>
  <dc:creator>Admin</dc:creator>
  <dc:description/>
  <dc:language>ru-RU</dc:language>
  <cp:lastModifiedBy>Пользователь</cp:lastModifiedBy>
  <dcterms:modified xsi:type="dcterms:W3CDTF">2021-02-08T08:39:01Z</dcterms:modified>
  <cp:revision>195</cp:revision>
  <dc:subject/>
  <dc:title>Слайд 1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</vt:i4>
  </property>
  <property fmtid="{D5CDD505-2E9C-101B-9397-08002B2CF9AE}" pid="3" name="PresentationFormat">
    <vt:lpwstr>Экран (4:3)</vt:lpwstr>
  </property>
  <property fmtid="{D5CDD505-2E9C-101B-9397-08002B2CF9AE}" pid="4" name="Slides">
    <vt:i4>36</vt:i4>
  </property>
</Properties>
</file>