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_rels/theme1.xml.rels" ContentType="application/vnd.openxmlformats-package.relationships+xml"/>
  <Override PartName="/ppt/theme/_rels/theme2.xml.rels" ContentType="application/vnd.openxmlformats-package.relationships+xml"/>
  <Override PartName="/ppt/theme/_rels/theme3.xml.rels" ContentType="application/vnd.openxmlformats-package.relationships+xml"/>
  <Override PartName="/ppt/theme/_rels/theme4.xml.rels" ContentType="application/vnd.openxmlformats-package.relationships+xml"/>
  <Override PartName="/ppt/theme/_rels/theme5.xml.rels" ContentType="application/vnd.openxmlformats-package.relationships+xml"/>
  <Override PartName="/ppt/theme/_rels/theme6.xml.rels" ContentType="application/vnd.openxmlformats-package.relationships+xml"/>
  <Override PartName="/ppt/theme/_rels/theme7.xml.rels" ContentType="application/vnd.openxmlformats-package.relationships+xml"/>
  <Override PartName="/ppt/theme/_rels/theme8.xml.rels" ContentType="application/vnd.openxmlformats-package.relationships+xml"/>
  <Override PartName="/ppt/theme/_rels/theme9.xml.rels" ContentType="application/vnd.openxmlformats-package.relationships+xml"/>
  <Override PartName="/ppt/theme/_rels/theme10.xml.rels" ContentType="application/vnd.openxmlformats-package.relationships+xml"/>
  <Override PartName="/ppt/theme/_rels/theme11.xml.rels" ContentType="application/vnd.openxmlformats-package.relationships+xml"/>
  <Override PartName="/ppt/notesSlides/notesSlide21.xml" ContentType="application/vnd.openxmlformats-officedocument.presentationml.notesSlide+xml"/>
  <Override PartName="/ppt/notesSlides/_rels/notesSlide21.xml.rels" ContentType="application/vnd.openxmlformats-package.relationships+xml"/>
  <Override PartName="/ppt/media/image1.jpeg" ContentType="image/jpeg"/>
  <Override PartName="/ppt/media/image3.png" ContentType="image/png"/>
  <Override PartName="/ppt/media/image2.jpeg" ContentType="image/jpeg"/>
  <Override PartName="/ppt/media/image4.png" ContentType="image/png"/>
  <Override PartName="/ppt/media/image6.jpeg" ContentType="image/jpeg"/>
  <Override PartName="/ppt/media/image5.png" ContentType="image/png"/>
  <Override PartName="/ppt/media/image7.png" ContentType="image/png"/>
  <Override PartName="/ppt/media/image8.jpeg" ContentType="image/jpeg"/>
  <Override PartName="/ppt/media/image9.png" ContentType="image/png"/>
  <Override PartName="/ppt/media/image10.jpeg" ContentType="image/jpe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png" ContentType="image/png"/>
  <Override PartName="/ppt/media/image16.jpeg" ContentType="image/jpeg"/>
  <Override PartName="/ppt/media/image17.png" ContentType="image/png"/>
  <Override PartName="/ppt/media/image24.jpeg" ContentType="image/jpeg"/>
  <Override PartName="/ppt/media/image18.jpeg" ContentType="image/jpeg"/>
  <Override PartName="/ppt/media/image19.png" ContentType="image/png"/>
  <Override PartName="/ppt/media/image20.png" ContentType="image/png"/>
  <Override PartName="/ppt/media/image21.jpeg" ContentType="image/jpeg"/>
  <Override PartName="/ppt/media/image22.jpeg" ContentType="image/jpeg"/>
  <Override PartName="/ppt/media/image23.jpeg" ContentType="image/jpeg"/>
  <Override PartName="/ppt/media/image25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chemeClr val="dk1"/>
                </a:solidFill>
                <a:latin typeface="Constantia"/>
              </a:rPr>
              <a:t>Для перемещения страницы щёлкните мышью</a:t>
            </a:r>
            <a:endParaRPr b="0" lang="ru-RU" sz="1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39D83DD-78FE-471E-BE4C-EDA0FFA98C35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64D668-8184-44A4-9A8A-C1D0B7DB27A9}" type="slidenum">
              <a:rPr b="0" lang="ru-RU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2AC715-A9D6-41DF-8F37-670E4DFAB11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B0DCE96-63B2-47CD-8EB3-EB21944F665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A6BD991-0883-4E51-B7B0-5DE4442E75F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5BC198A-DA84-4A67-AF24-DBACA7C5525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E364D7C-3A7A-410E-A907-82ECC92201A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457200" y="1523880"/>
            <a:ext cx="4015800" cy="457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674240" y="1523880"/>
            <a:ext cx="4015800" cy="457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054A4725-DF50-428D-88DC-07761EC290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BEFC2454-FEEA-4A53-A0D4-F136AEE3054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DB000B1F-F6B2-40AD-96FD-61B97DD4A8F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893F003F-A8E9-4BFB-A2C9-9578127F90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0E4DF2D6-7072-4B1B-A3C6-D152EFBDD48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440E01B5-B8E7-4DE3-B85F-BF99314E35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1433880"/>
            <a:ext cx="8305560" cy="198072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8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  <p:cxnSp>
        <p:nvCxnSpPr>
          <p:cNvPr id="1" name="Прямая соединительная линия 7"/>
          <p:cNvCxnSpPr/>
          <p:nvPr/>
        </p:nvCxnSpPr>
        <p:spPr>
          <a:xfrm>
            <a:off x="1463400" y="3549960"/>
            <a:ext cx="2972160" cy="1800"/>
          </a:xfrm>
          <a:prstGeom prst="straightConnector1">
            <a:avLst/>
          </a:prstGeom>
          <a:ln w="9525">
            <a:solidFill>
              <a:srgbClr val="444d26">
                <a:tint val="20000"/>
              </a:srgbClr>
            </a:solidFill>
            <a:round/>
          </a:ln>
        </p:spPr>
      </p:cxnSp>
      <p:cxnSp>
        <p:nvCxnSpPr>
          <p:cNvPr id="2" name="Прямая соединительная линия 12"/>
          <p:cNvCxnSpPr/>
          <p:nvPr/>
        </p:nvCxnSpPr>
        <p:spPr>
          <a:xfrm>
            <a:off x="4708440" y="3549960"/>
            <a:ext cx="2972160" cy="1800"/>
          </a:xfrm>
          <a:prstGeom prst="straightConnector1">
            <a:avLst/>
          </a:prstGeom>
          <a:ln w="9525">
            <a:solidFill>
              <a:srgbClr val="444d26">
                <a:tint val="20000"/>
              </a:srgbClr>
            </a:solidFill>
            <a:round/>
          </a:ln>
        </p:spPr>
      </p:cxnSp>
      <p:sp>
        <p:nvSpPr>
          <p:cNvPr id="3" name="Овал 13"/>
          <p:cNvSpPr/>
          <p:nvPr/>
        </p:nvSpPr>
        <p:spPr>
          <a:xfrm>
            <a:off x="4540320" y="3526200"/>
            <a:ext cx="45360" cy="45360"/>
          </a:xfrm>
          <a:prstGeom prst="ellipse">
            <a:avLst/>
          </a:prstGeom>
          <a:solidFill>
            <a:srgbClr val="f3a447"/>
          </a:solidFill>
          <a:ln>
            <a:solidFill>
              <a:srgbClr val="f3a447"/>
            </a:solidFill>
            <a:round/>
          </a:ln>
          <a:effectLst>
            <a:outerShdw algn="tl" blurRad="31680" dir="0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rIns="90000" tIns="-12600" bIns="-12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onstantia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2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E501CDFF-4630-4634-A374-79BCED0F0736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3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Для правки структуры щёлкните мышью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Второй уровень структуры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Третий уровень структуры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Четвёртый уровень структуры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onstantia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onstant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onstantia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onstant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onstantia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447920"/>
            <a:ext cx="8229240" cy="4677840"/>
          </a:xfrm>
          <a:prstGeom prst="rect">
            <a:avLst/>
          </a:prstGeom>
          <a:noFill/>
          <a:ln w="0">
            <a:noFill/>
          </a:ln>
        </p:spPr>
        <p:txBody>
          <a:bodyPr lIns="45000" rIns="45000" tIns="90000" bIns="90000" anchor="t" vert="eaVer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4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5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6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ED25B7A6-B1F8-4DD2-A1A3-C41B4F3BE831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6480">
            <a:noFill/>
          </a:ln>
        </p:spPr>
        <p:txBody>
          <a:bodyPr lIns="45000" rIns="45000" tIns="90000" bIns="90000" anchor="b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45000" rIns="45000" tIns="90000" bIns="90000" anchor="t" vert="eaVer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746F65C5-C3C1-4137-B5BE-920EC1DEB214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body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dt" idx="10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11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45F3EE21-CFB4-46E0-9574-B2F62CF9AB79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2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dt" idx="13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ftr" idx="14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15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7AB68201-275A-4FAC-AC00-B849CC4086FD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title"/>
          </p:nvPr>
        </p:nvSpPr>
        <p:spPr>
          <a:xfrm>
            <a:off x="685800" y="3505320"/>
            <a:ext cx="7924320" cy="137124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8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85800" y="4959000"/>
            <a:ext cx="7924320" cy="984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ru-RU" sz="2000" spc="97" strike="noStrike">
                <a:solidFill>
                  <a:schemeClr val="dk2"/>
                </a:solidFill>
                <a:latin typeface="Constantia"/>
              </a:rPr>
              <a:t>Образец текста</a:t>
            </a:r>
            <a:endParaRPr b="0" lang="ru-RU" sz="2000" spc="-1" strike="noStrike">
              <a:solidFill>
                <a:schemeClr val="dk1"/>
              </a:solidFill>
              <a:latin typeface="Constantia"/>
            </a:endParaRPr>
          </a:p>
        </p:txBody>
      </p:sp>
      <p:cxnSp>
        <p:nvCxnSpPr>
          <p:cNvPr id="32" name="Прямая соединительная линия 6"/>
          <p:cNvCxnSpPr/>
          <p:nvPr/>
        </p:nvCxnSpPr>
        <p:spPr>
          <a:xfrm>
            <a:off x="685800" y="4916880"/>
            <a:ext cx="7925040" cy="4680"/>
          </a:xfrm>
          <a:prstGeom prst="straightConnector1">
            <a:avLst/>
          </a:prstGeom>
          <a:ln w="9525">
            <a:solidFill>
              <a:srgbClr val="e9e9e8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dt" idx="16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ftr" idx="17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sldNum" idx="18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5EE3C26B-BEE7-46B9-B0F8-A26BD93D3F1B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4648320" y="1523880"/>
            <a:ext cx="4059720" cy="45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sldNum" idx="19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33E88B5F-BDB3-49B9-ACC9-67C5B7A7EC9F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 idx="20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21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1399680"/>
            <a:ext cx="4039920" cy="761760"/>
          </a:xfrm>
          <a:prstGeom prst="rect">
            <a:avLst/>
          </a:prstGeom>
          <a:noFill/>
          <a:ln w="2556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chemeClr val="dk2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57200" y="2201760"/>
            <a:ext cx="4038120" cy="3913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body"/>
          </p:nvPr>
        </p:nvSpPr>
        <p:spPr>
          <a:xfrm>
            <a:off x="4649760" y="2201760"/>
            <a:ext cx="4038120" cy="3913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title"/>
          </p:nvPr>
        </p:nvSpPr>
        <p:spPr>
          <a:xfrm>
            <a:off x="457200" y="155520"/>
            <a:ext cx="8229240" cy="114264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49" name="PlaceHolder 8"/>
          <p:cNvSpPr>
            <a:spLocks noGrp="1"/>
          </p:cNvSpPr>
          <p:nvPr>
            <p:ph type="body"/>
          </p:nvPr>
        </p:nvSpPr>
        <p:spPr>
          <a:xfrm>
            <a:off x="4648320" y="1399680"/>
            <a:ext cx="4039920" cy="761760"/>
          </a:xfrm>
          <a:prstGeom prst="rect">
            <a:avLst/>
          </a:prstGeom>
          <a:noFill/>
          <a:ln w="2556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600" spc="-1" strike="noStrike">
                <a:solidFill>
                  <a:schemeClr val="dk2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cxnSp>
        <p:nvCxnSpPr>
          <p:cNvPr id="50" name="Прямая соединительная линия 9"/>
          <p:cNvCxnSpPr/>
          <p:nvPr/>
        </p:nvCxnSpPr>
        <p:spPr>
          <a:xfrm>
            <a:off x="562680" y="2180160"/>
            <a:ext cx="3749400" cy="1800"/>
          </a:xfrm>
          <a:prstGeom prst="straightConnector1">
            <a:avLst/>
          </a:prstGeom>
          <a:ln>
            <a:solidFill>
              <a:srgbClr val="444d26">
                <a:tint val="20000"/>
              </a:srgbClr>
            </a:solidFill>
            <a:round/>
          </a:ln>
        </p:spPr>
      </p:cxnSp>
      <p:cxnSp>
        <p:nvCxnSpPr>
          <p:cNvPr id="51" name="Прямая соединительная линия 16"/>
          <p:cNvCxnSpPr/>
          <p:nvPr/>
        </p:nvCxnSpPr>
        <p:spPr>
          <a:xfrm>
            <a:off x="4754880" y="2180160"/>
            <a:ext cx="3749400" cy="1800"/>
          </a:xfrm>
          <a:prstGeom prst="straightConnector1">
            <a:avLst/>
          </a:prstGeom>
          <a:ln>
            <a:solidFill>
              <a:srgbClr val="444d26">
                <a:tint val="20000"/>
              </a:srgbClr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2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3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sldNum" idx="24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237AE02B-4157-4D3F-BE98-BEE62A3E20A6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Образец заголовка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Для правки структуры щёлкните мышью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Второй уровень структуры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Третий уровень структуры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Четвёртый уровень структуры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onstantia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onstant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onstantia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onstant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onstantia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dt" idx="25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ftr" idx="26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sldNum" idx="27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196A40F9-6A2F-4567-B2DD-A649FBFDB8DC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body"/>
          </p:nvPr>
        </p:nvSpPr>
        <p:spPr>
          <a:xfrm>
            <a:off x="457200" y="457200"/>
            <a:ext cx="6248160" cy="5714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ru-RU" sz="2600" spc="-1" strike="noStrike">
                <a:solidFill>
                  <a:schemeClr val="dk1"/>
                </a:solidFill>
                <a:latin typeface="Constantia"/>
              </a:rPr>
              <a:t>Образец текста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lvl="1" marL="640080" indent="-27432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chemeClr val="dk2"/>
                </a:solidFill>
                <a:latin typeface="Constantia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onstantia"/>
            </a:endParaRPr>
          </a:p>
          <a:p>
            <a:pPr lvl="2" marL="1005840" indent="-22860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ru-RU" sz="2100" spc="-1" strike="noStrike">
                <a:solidFill>
                  <a:schemeClr val="dk1"/>
                </a:solidFill>
                <a:latin typeface="Constantia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Constantia"/>
            </a:endParaRPr>
          </a:p>
          <a:p>
            <a:pPr lvl="3" marL="1280160" indent="-22860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900" spc="-1" strike="noStrike">
                <a:solidFill>
                  <a:schemeClr val="dk1"/>
                </a:solidFill>
                <a:latin typeface="Constantia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Constantia"/>
            </a:endParaRPr>
          </a:p>
          <a:p>
            <a:pPr lvl="4" marL="1554480" indent="-22860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ru-RU" sz="1600" spc="-1" strike="noStrike">
                <a:solidFill>
                  <a:schemeClr val="dk1"/>
                </a:solidFill>
                <a:latin typeface="Constantia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781680" y="1600200"/>
            <a:ext cx="1983960" cy="3733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720" bIns="45720" anchor="t">
            <a:noAutofit/>
          </a:bodyPr>
          <a:p>
            <a:pPr indent="0">
              <a:lnSpc>
                <a:spcPct val="1250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2"/>
                </a:solidFill>
                <a:latin typeface="Constantia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title"/>
          </p:nvPr>
        </p:nvSpPr>
        <p:spPr>
          <a:xfrm>
            <a:off x="6781680" y="457200"/>
            <a:ext cx="1980720" cy="1066320"/>
          </a:xfrm>
          <a:prstGeom prst="rect">
            <a:avLst/>
          </a:prstGeom>
          <a:noFill/>
          <a:ln w="6480">
            <a:noFill/>
          </a:ln>
        </p:spPr>
        <p:txBody>
          <a:bodyPr lIns="91440" rIns="90000" tIns="9144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1800" spc="-52" strike="noStrike">
                <a:solidFill>
                  <a:schemeClr val="dk2"/>
                </a:solidFill>
                <a:latin typeface="Constantia"/>
              </a:rPr>
              <a:t>Образец заголовка</a:t>
            </a:r>
            <a:endParaRPr b="0" lang="ru-RU" sz="1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28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sldNum" idx="29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BA1CA88A-E333-482B-A496-C7F1FB6DB093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ftr" idx="30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040" cy="1066320"/>
          </a:xfrm>
          <a:prstGeom prst="rect">
            <a:avLst/>
          </a:prstGeom>
          <a:noFill/>
          <a:ln w="6480">
            <a:noFill/>
          </a:ln>
        </p:spPr>
        <p:txBody>
          <a:bodyPr lIns="91440" rIns="90000" tIns="9144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1800" spc="-52" strike="noStrike">
                <a:solidFill>
                  <a:schemeClr val="dk2"/>
                </a:solidFill>
                <a:latin typeface="Constantia"/>
              </a:rPr>
              <a:t>Образец заголовка</a:t>
            </a:r>
            <a:endParaRPr b="0" lang="ru-RU" sz="18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457200"/>
            <a:ext cx="6019560" cy="5562360"/>
          </a:xfrm>
          <a:prstGeom prst="rect">
            <a:avLst/>
          </a:prstGeom>
          <a:solidFill>
            <a:schemeClr val="dk2">
              <a:tint val="40000"/>
            </a:schemeClr>
          </a:solidFill>
          <a:ln w="0">
            <a:noFill/>
          </a:ln>
          <a:effectLst>
            <a:outerShdw dist="0" dir="0" blurRad="88920" rotWithShape="0">
              <a:srgbClr val="000000">
                <a:alpha val="32000"/>
              </a:srgbClr>
            </a:outerShdw>
          </a:effectLst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chemeClr val="lt1"/>
                </a:solidFill>
                <a:latin typeface="Constantia"/>
              </a:rPr>
              <a:t>Вставка рисунка</a:t>
            </a:r>
            <a:endParaRPr b="0" lang="ru-RU" sz="32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629400" y="1600200"/>
            <a:ext cx="2057040" cy="4419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lnSpc>
                <a:spcPct val="1250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2"/>
                </a:solidFill>
                <a:latin typeface="Constantia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dt" idx="31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2"/>
                </a:solidFill>
                <a:latin typeface="Constantia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sldNum" idx="32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600" spc="-1" strike="noStrike">
                <a:solidFill>
                  <a:schemeClr val="dk2"/>
                </a:solidFill>
                <a:latin typeface="Constantia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F605780B-C212-445E-A64D-8B9D8FBD88D1}" type="slidenum">
              <a:rPr b="0" lang="ru-RU" sz="1600" spc="-1" strike="noStrike">
                <a:solidFill>
                  <a:schemeClr val="dk2"/>
                </a:solidFill>
                <a:latin typeface="Constantia"/>
              </a:rPr>
              <a:t>&lt;номер&gt;</a:t>
            </a:fld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6"/>
          <p:cNvSpPr>
            <a:spLocks noGrp="1"/>
          </p:cNvSpPr>
          <p:nvPr>
            <p:ph type="ftr" idx="33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hyperlink" Target="https://yandex.ru/images/search?lr=26480&amp;source=serp&amp;stype=image&amp;text=&#1073;&#1083;&#1086;&#1082;&#1072;&#1076;&#1072;%20&#1083;&#1077;&#1085;&#1080;&#1085;&#1075;&#1088;&#1072;&#1076;&#1072;%20&#1092;&#1086;&#1090;&#1086;" TargetMode="External"/><Relationship Id="rId2" Type="http://schemas.openxmlformats.org/officeDocument/2006/relationships/hyperlink" Target="https://yandex.ru/images/search?lr=26480&amp;source=serp&amp;stype=image&amp;text=&#1073;&#1083;&#1086;&#1082;&#1072;&#1076;&#1072;%20&#1083;&#1077;&#1085;&#1080;&#1085;&#1075;&#1088;&#1072;&#1076;&#1072;%20&#1092;&#1086;&#1090;&#1086;" TargetMode="External"/><Relationship Id="rId3" Type="http://schemas.openxmlformats.org/officeDocument/2006/relationships/hyperlink" Target="https://ru.wikipedia.org/wiki/&#1041;&#1083;&#1086;&#1082;&#1072;&#1076;&#1072;_&#1051;&#1077;&#1085;&#1080;&#1085;&#1075;&#1088;&#1072;&#1076;&#1072;" TargetMode="External"/><Relationship Id="rId4" Type="http://schemas.openxmlformats.org/officeDocument/2006/relationships/hyperlink" Target="https://ru.wikipedia.org/wiki/&#1041;&#1083;&#1086;&#1082;&#1072;&#1076;&#1072;_&#1051;&#1077;&#1085;&#1080;&#1085;&#1075;&#1088;&#1072;&#1076;&#1072;" TargetMode="External"/><Relationship Id="rId5" Type="http://schemas.openxmlformats.org/officeDocument/2006/relationships/hyperlink" Target="https://yandex.ru/images/search?img_url=https%3A%2F%2Fr3.mt.ru%2Fr28%2FphotoE496%2F20237798489-0%2Fjpeg%2Fwnd.webp&amp;lr=2&amp;pos=7&amp;rpt=simage&amp;source=serp&amp;stype=image&amp;text=&#1092;&#1086;&#1090;&#1086;%20&#1073;&#1083;&#1086;&#1082;&#1072;&#1076;&#1085;&#1086;&#1075;&#1086;%20&#1083;&#1077;&#1085;&#1080;&#1085;&#1075;&#1088;&#1072;&#1076;&#1072;" TargetMode="External"/><Relationship Id="rId6" Type="http://schemas.openxmlformats.org/officeDocument/2006/relationships/hyperlink" Target="https://yandex.ru/images/search?img_url=https%3A%2F%2Fr3.mt.ru%2Fr28%2FphotoE496%2F20237798489-0%2Fjpeg%2Fwnd.webp&amp;lr=2&amp;pos=7&amp;rpt=simage&amp;source=serp&amp;stype=image&amp;text=&#1092;&#1086;&#1090;&#1086;%20&#1073;&#1083;&#1086;&#1082;&#1072;&#1076;&#1085;&#1086;&#1075;&#1086;%20&#1083;&#1077;&#1085;&#1080;&#1085;&#1075;&#1088;&#1072;&#1076;&#1072;" TargetMode="External"/><Relationship Id="rId7" Type="http://schemas.openxmlformats.org/officeDocument/2006/relationships/hyperlink" Target="https://ya.ru/images/search?img_url=https%3A%2F%2Fsun9-19.userapi.com%2FnW2kXevPwDReAoXnGhqYWSc5ktVdaYp33GOSVQ%2Foy-GkwAfARo.jpg&amp;lr=26480&amp;p=2&amp;pos=31&amp;rpt=simage&amp;source=serp&amp;stype=image&amp;text=&#1073;&#1083;&#1086;&#1082;&#1072;&#1076;&#1072;%20&#1083;&#1077;&#1085;&#1080;&#1085;&#1075;&#1088;&#1072;&#1076;&#1072;%20&#1088;&#1072;&#1079;&#1088;&#1091;&#1096;&#1077;&#1085;&#1085;&#1099;&#1081;%20&#1075;&#1086;&#1088;&#1086;&#1076;%20&#1092;&#1086;&#1090;&#1086;" TargetMode="External"/><Relationship Id="rId8" Type="http://schemas.openxmlformats.org/officeDocument/2006/relationships/hyperlink" Target="https://ya.ru/images/search?img_url=https%3A%2F%2Fsun9-19.userapi.com%2FnW2kXevPwDReAoXnGhqYWSc5ktVdaYp33GOSVQ%2Foy-GkwAfARo.jpg&amp;lr=26480&amp;p=2&amp;pos=31&amp;rpt=simage&amp;source=serp&amp;stype=image&amp;text=&#1073;&#1083;&#1086;&#1082;&#1072;&#1076;&#1072;%20&#1083;&#1077;&#1085;&#1080;&#1085;&#1075;&#1088;&#1072;&#1076;&#1072;%20&#1088;&#1072;&#1079;&#1088;&#1091;&#1096;&#1077;&#1085;&#1085;&#1099;&#1081;%20&#1075;&#1086;&#1088;&#1086;&#1076;%20&#1092;&#1086;&#1090;&#1086;" TargetMode="External"/><Relationship Id="rId9" Type="http://schemas.openxmlformats.org/officeDocument/2006/relationships/hyperlink" Target="https://ya.ru/images/search?img_url=https%3A%2F%2Fprezentacii.org%2Fupload%2Fcloud%2F18%2F08%2F64367%2Fimages%2Fscreen24.jpg&amp;lr=26480&amp;pos=3&amp;rpt=simage&amp;source=serp&amp;stype=image&amp;text=&#1092;&#1086;&#1090;&#1086;%20&#1073;&#1072;&#1076;&#1072;&#1077;&#1074;&#1089;&#1082;&#1080;&#1077;%20&#1089;&#1082;&#1083;&#1072;&#1076;&#1099;%20&#1073;&#1083;&#1086;&#1082;&#1072;&#1076;&#1085;&#1086;&#1075;&#1086;%20&#1083;&#1077;&#1085;&#1080;&#1085;&#1075;&#1088;&#1072;&#1076;&#1072;" TargetMode="External"/><Relationship Id="rId10" Type="http://schemas.openxmlformats.org/officeDocument/2006/relationships/hyperlink" Target="https://ya.ru/images/search?img_url=https%3A%2F%2Fprezentacii.org%2Fupload%2Fcloud%2F18%2F08%2F64367%2Fimages%2Fscreen24.jpg&amp;lr=26480&amp;pos=3&amp;rpt=simage&amp;source=serp&amp;stype=image&amp;text=&#1092;&#1086;&#1090;&#1086;%20&#1073;&#1072;&#1076;&#1072;&#1077;&#1074;&#1089;&#1082;&#1080;&#1077;%20&#1089;&#1082;&#1083;&#1072;&#1076;&#1099;%20&#1073;&#1083;&#1086;&#1082;&#1072;&#1076;&#1085;&#1086;&#1075;&#1086;%20&#1083;&#1077;&#1085;&#1080;&#1085;&#1075;&#1088;&#1072;&#1076;&#1072;" TargetMode="External"/><Relationship Id="rId11" Type="http://schemas.openxmlformats.org/officeDocument/2006/relationships/hyperlink" Target="https://ya.ru/images/search?img_url=https%3A%2F%2Fstatic.tildacdn.com%2Ftild3731-3632-4231-b031-366237303139%2F16.jpg&amp;lr=26480&amp;pos=0&amp;rpt=simage&amp;source=serp&amp;text=&#1073;&#1083;&#1086;&#1082;&#1072;&#1076;&#1072;%20&#1083;&#1077;&#1085;&#1080;&#1085;&#1075;&#1088;&#1072;&#1076;&#1072;%20&#1076;&#1085;&#1077;&#1074;&#1085;&#1080;&#1082;%20&#1090;&#1072;&#1085;&#1080;%20&#1089;&#1072;&#1074;&#1080;&#1095;&#1077;&#1074;&#1086;&#1081;%20&#1092;&#1086;&#1090;&#1086;" TargetMode="External"/><Relationship Id="rId12" Type="http://schemas.openxmlformats.org/officeDocument/2006/relationships/hyperlink" Target="https://ya.ru/images/search?img_url=https%3A%2F%2Fstatic.tildacdn.com%2Ftild3731-3632-4231-b031-366237303139%2F16.jpg&amp;lr=26480&amp;pos=0&amp;rpt=simage&amp;source=serp&amp;text=&#1073;&#1083;&#1086;&#1082;&#1072;&#1076;&#1072;%20&#1083;&#1077;&#1085;&#1080;&#1085;&#1075;&#1088;&#1072;&#1076;&#1072;%20&#1076;&#1085;&#1077;&#1074;&#1085;&#1080;&#1082;%20&#1090;&#1072;&#1085;&#1080;%20&#1089;&#1072;&#1074;&#1080;&#1095;&#1077;&#1074;&#1086;&#1081;%20&#1092;&#1086;&#1090;&#1086;" TargetMode="External"/><Relationship Id="rId13" Type="http://schemas.openxmlformats.org/officeDocument/2006/relationships/hyperlink" Target="https://ya.ru/images/search?img_url=https%3A%2F%2Fpastvu.com%2F_p%2Fa%2F8%2F8%2F8%2F8886b1bfa545f594687e2708a06cdb9a.jpg&amp;lr=26480&amp;p=3&amp;pos=37&amp;rpt=simage&amp;source=serp&amp;stype=image&amp;text=&#1073;&#1083;&#1086;&#1082;&#1072;&#1076;&#1072;%20&#1083;&#1077;&#1085;&#1080;&#1085;&#1075;&#1088;&#1072;&#1076;&#1072;%20&#1088;&#1072;&#1079;&#1088;&#1091;&#1096;&#1077;&#1085;&#1085;&#1099;&#1081;%20&#1075;&#1086;&#1088;&#1086;&#1076;%20&#1092;&#1086;&#1090;&#1086;" TargetMode="External"/><Relationship Id="rId14" Type="http://schemas.openxmlformats.org/officeDocument/2006/relationships/hyperlink" Target="https://ya.ru/images/search?img_url=https%3A%2F%2Fpastvu.com%2F_p%2Fa%2F8%2F8%2F8%2F8886b1bfa545f594687e2708a06cdb9a.jpg&amp;lr=26480&amp;p=3&amp;pos=37&amp;rpt=simage&amp;source=serp&amp;stype=image&amp;text=&#1073;&#1083;&#1086;&#1082;&#1072;&#1076;&#1072;%20&#1083;&#1077;&#1085;&#1080;&#1085;&#1075;&#1088;&#1072;&#1076;&#1072;%20&#1088;&#1072;&#1079;&#1088;&#1091;&#1096;&#1077;&#1085;&#1085;&#1099;&#1081;%20&#1075;&#1086;&#1088;&#1086;&#1076;%20&#1092;&#1086;&#1090;&#1086;" TargetMode="External"/><Relationship Id="rId15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hyperlink" Target="https://ya.ru/images/search?img_url=https%3A%2F%2Ffullpicture.ru%2Fwp-content%2Fuploads%2F2021%2F01%2Fsaved-leningrad4.jpg&amp;lr=26480&amp;pos=0&amp;rpt=simage&amp;source=serp&amp;stype=image&amp;text=&#1092;&#1086;&#1090;&#1086;%20&#1073;&#1083;&#1086;&#1082;&#1072;&#1076;&#1085;&#1086;&#1075;&#1086;%20&#1083;&#1077;&#1085;&#1080;&#1085;&#1075;&#1088;&#1072;&#1076;&#1072;%20&#1076;&#1086;&#1088;&#1086;&#1075;&#1072;%20&#1078;&#1080;&#1079;&#1085;&#1080;" TargetMode="External"/><Relationship Id="rId2" Type="http://schemas.openxmlformats.org/officeDocument/2006/relationships/hyperlink" Target="https://ya.ru/images/search?img_url=https%3A%2F%2Ffullpicture.ru%2Fwp-content%2Fuploads%2F2021%2F01%2Fsaved-leningrad4.jpg&amp;lr=26480&amp;pos=0&amp;rpt=simage&amp;source=serp&amp;stype=image&amp;text=&#1092;&#1086;&#1090;&#1086;%20&#1073;&#1083;&#1086;&#1082;&#1072;&#1076;&#1085;&#1086;&#1075;&#1086;%20&#1083;&#1077;&#1085;&#1080;&#1085;&#1075;&#1088;&#1072;&#1076;&#1072;%20&#1076;&#1086;&#1088;&#1086;&#1075;&#1072;%20&#1078;&#1080;&#1079;&#1085;&#1080;" TargetMode="External"/><Relationship Id="rId3" Type="http://schemas.openxmlformats.org/officeDocument/2006/relationships/hyperlink" Target="https://ya.ru/images/search?img_url=https%3A%2F%2Fpastvu.com%2F_p%2Fa%2F6%2Fk%2F9%2F6k93235m7o94yo291i.jpg&amp;lr=26480&amp;pos=1&amp;rpt=simage&amp;source=serp&amp;text=&#1092;&#1086;&#1090;&#1086;%20&#1073;&#1083;&#1086;&#1082;&#1072;&#1076;&#1085;&#1086;&#1075;&#1086;%20&#1083;&#1077;&#1085;&#1080;&#1085;&#1075;&#1088;&#1072;&#1076;&#1072;%20&#1086;&#1073;&#1086;&#1088;&#1086;&#1085;&#1072;" TargetMode="External"/><Relationship Id="rId4" Type="http://schemas.openxmlformats.org/officeDocument/2006/relationships/hyperlink" Target="https://ya.ru/images/search?img_url=https%3A%2F%2Fpastvu.com%2F_p%2Fa%2F6%2Fk%2F9%2F6k93235m7o94yo291i.jpg&amp;lr=26480&amp;pos=1&amp;rpt=simage&amp;source=serp&amp;text=&#1092;&#1086;&#1090;&#1086;%20&#1073;&#1083;&#1086;&#1082;&#1072;&#1076;&#1085;&#1086;&#1075;&#1086;%20&#1083;&#1077;&#1085;&#1080;&#1085;&#1075;&#1088;&#1072;&#1076;&#1072;%20&#1086;&#1073;&#1086;&#1088;&#1086;&#1085;&#1072;" TargetMode="External"/><Relationship Id="rId5" Type="http://schemas.openxmlformats.org/officeDocument/2006/relationships/hyperlink" Target="https://ya.ru/images/search?img_url=https%3A%2F%2Fic.pics.livejournal.com%2Fkotsubinsky%2F12274883%2F478994%2F478994_original.jpg&amp;lr=26480&amp;p=5&amp;pos=36&amp;rpt=simage&amp;source=serp&amp;text=&#1092;&#1086;&#1090;&#1086;%20&#1073;&#1083;&#1086;&#1082;&#1072;&#1076;&#1085;&#1086;&#1075;&#1086;%20&#1083;&#1077;&#1085;&#1080;&#1085;&#1075;&#1088;&#1072;&#1076;&#1072;%20&#1086;&#1073;&#1086;&#1088;&#1086;&#1085;&#1072;" TargetMode="External"/><Relationship Id="rId6" Type="http://schemas.openxmlformats.org/officeDocument/2006/relationships/hyperlink" Target="https://ya.ru/images/search?img_url=https%3A%2F%2Fic.pics.livejournal.com%2Fkotsubinsky%2F12274883%2F478994%2F478994_original.jpg&amp;lr=26480&amp;p=5&amp;pos=36&amp;rpt=simage&amp;source=serp&amp;text=&#1092;&#1086;&#1090;&#1086;%20&#1073;&#1083;&#1086;&#1082;&#1072;&#1076;&#1085;&#1086;&#1075;&#1086;%20&#1083;&#1077;&#1085;&#1080;&#1085;&#1075;&#1088;&#1072;&#1076;&#1072;%20&#1086;&#1073;&#1086;&#1088;&#1086;&#1085;&#1072;" TargetMode="External"/><Relationship Id="rId7" Type="http://schemas.openxmlformats.org/officeDocument/2006/relationships/hyperlink" Target="https://ya.ru/images/search?img_url=https%3A%2F%2Fimage2.slideserve.com%2F4759769%2Fslide23-l.jpg&amp;lr=26480&amp;pos=15&amp;rpt=simage&amp;source=serp&amp;text=&#1092;&#1086;&#1090;&#1086;%20&#1073;&#1083;&#1086;&#1082;&#1072;&#1076;&#1085;&#1086;&#1075;&#1086;%20&#1083;&#1077;&#1085;&#1080;&#1085;&#1075;&#1088;&#1072;&#1076;&#1072;%20&#1079;&#1072;&#1085;&#1103;&#1090;&#1080;&#1103;%20&#1074;%20&#1096;&#1082;&#1086;&#1083;&#1077;" TargetMode="External"/><Relationship Id="rId8" Type="http://schemas.openxmlformats.org/officeDocument/2006/relationships/hyperlink" Target="https://ya.ru/images/search?img_url=https%3A%2F%2Fimage2.slideserve.com%2F4759769%2Fslide23-l.jpg&amp;lr=26480&amp;pos=15&amp;rpt=simage&amp;source=serp&amp;text=&#1092;&#1086;&#1090;&#1086;%20&#1073;&#1083;&#1086;&#1082;&#1072;&#1076;&#1085;&#1086;&#1075;&#1086;%20&#1083;&#1077;&#1085;&#1080;&#1085;&#1075;&#1088;&#1072;&#1076;&#1072;%20&#1079;&#1072;&#1085;&#1103;&#1090;&#1080;&#1103;%20&#1074;%20&#1096;&#1082;&#1086;&#1083;&#1077;" TargetMode="External"/><Relationship Id="rId9" Type="http://schemas.openxmlformats.org/officeDocument/2006/relationships/hyperlink" Target="https://ya.ru/images/search?img_url=http%3A%2F%2Fimages.myshared.ru%2F74%2F1369222%2Fslide_7.jpg&amp;lr=26480&amp;p=7&amp;pos=34&amp;rpt=simage&amp;source=serp&amp;text=&#1073;&#1083;&#1086;&#1082;&#1072;&#1076;&#1072;%20&#1083;&#1077;&#1085;&#1080;&#1085;&#1075;&#1088;&#1072;&#1076;&#1072;%20&#1093;&#1083;&#1077;&#1073;&#1085;&#1099;&#1077;%20&#1082;&#1072;&#1088;&#1090;&#1086;&#1095;&#1082;&#1080;%20&#1092;&#1086;&#1090;&#1086;" TargetMode="External"/><Relationship Id="rId10" Type="http://schemas.openxmlformats.org/officeDocument/2006/relationships/hyperlink" Target="https://ya.ru/images/search?img_url=http%3A%2F%2Fimages.myshared.ru%2F74%2F1369222%2Fslide_7.jpg&amp;lr=26480&amp;p=7&amp;pos=34&amp;rpt=simage&amp;source=serp&amp;text=&#1073;&#1083;&#1086;&#1082;&#1072;&#1076;&#1072;%20&#1083;&#1077;&#1085;&#1080;&#1085;&#1075;&#1088;&#1072;&#1076;&#1072;%20&#1093;&#1083;&#1077;&#1073;&#1085;&#1099;&#1077;%20&#1082;&#1072;&#1088;&#1090;&#1086;&#1095;&#1082;&#1080;%20&#1092;&#1086;&#1090;&#1086;" TargetMode="External"/><Relationship Id="rId11" Type="http://schemas.openxmlformats.org/officeDocument/2006/relationships/hyperlink" Target="https://trip-for-the-soul.ru/foto/den-pobedy-leningrad.html" TargetMode="External"/><Relationship Id="rId12" Type="http://schemas.openxmlformats.org/officeDocument/2006/relationships/hyperlink" Target="https://ya.ru/images/sea" TargetMode="External"/><Relationship Id="rId13" Type="http://schemas.openxmlformats.org/officeDocument/2006/relationships/hyperlink" Target="https://ya.ru/images/sea" TargetMode="External"/><Relationship Id="rId14" Type="http://schemas.openxmlformats.org/officeDocument/2006/relationships/hyperlink" Target="https://ya.ru/images/search?img_url=https%3A%2F%2Fpastvu.com%2F_p%2Fa%2Fy%2F6%2Fk%2Fy6kswal3oz1jlgq046.jpg&amp;lr=26480&amp;pos=5&amp;rpt=simage&amp;source=serp&amp;text=&#1073;&#1083;&#1086;&#1082;&#1072;&#1076;&#1072;%20&#1083;&#1077;&#1085;&#1080;&#1085;&#1075;&#1088;&#1072;&#1076;&#1072;%20&#1073;&#1072;&#1088;&#1088;&#1080;&#1082;&#1072;&#1076;&#1099;" TargetMode="External"/><Relationship Id="rId15" Type="http://schemas.openxmlformats.org/officeDocument/2006/relationships/hyperlink" Target="https://ya.ru/images/search?img_url=https%3A%2F%2Fpastvu.com%2F_p%2Fa%2Fy%2F6%2Fk%2Fy6kswal3oz1jlgq046.jpg&amp;lr=26480&amp;pos=5&amp;rpt=simage&amp;source=serp&amp;text=&#1073;&#1083;&#1086;&#1082;&#1072;&#1076;&#1072;%20&#1083;&#1077;&#1085;&#1080;&#1085;&#1075;&#1088;&#1072;&#1076;&#1072;%20&#1073;&#1072;&#1088;&#1088;&#1080;&#1082;&#1072;&#1076;&#1099;" TargetMode="External"/><Relationship Id="rId16" Type="http://schemas.openxmlformats.org/officeDocument/2006/relationships/hyperlink" Target="https://ya.ru/images/search?img_url=https%3A%2F%2Fxn----7sbakllkxsib7b7l.xn--p1ai%2Fwa-data%2Fpublic%2Fblog%2Fimg%2Fdcc9329s-1920---kopiya.jpg&amp;lr=26480&amp;p=2&amp;pos=29&amp;rpt=simage&amp;source=serp&amp;stype=image&amp;text=&#1073;&#1083;&#1086;&#1082;&#1072;&#1076;&#1072;%20&#1083;&#1077;&#1085;&#1080;&#1085;&#1075;&#1088;&#1072;&#1076;&#1072;%20&#1101;&#1074;&#1072;&#1082;&#1091;&#1072;&#1094;&#1080;&#1103;" TargetMode="External"/><Relationship Id="rId17" Type="http://schemas.openxmlformats.org/officeDocument/2006/relationships/hyperlink" Target="https://ya.ru/images/search?img_url=https%3A%2F%2Fxn----7sbakllkxsib7b7l.xn--p1ai%2Fwa-data%2Fpublic%2Fblog%2Fimg%2Fdcc9329s-1920---kopiya.jpg&amp;lr=26480&amp;p=2&amp;pos=29&amp;rpt=simage&amp;source=serp&amp;stype=image&amp;text=&#1073;&#1083;&#1086;&#1082;&#1072;&#1076;&#1072;%20&#1083;&#1077;&#1085;&#1080;&#1085;&#1075;&#1088;&#1072;&#1076;&#1072;%20&#1101;&#1074;&#1072;&#1082;&#1091;&#1072;&#1094;&#1080;&#1103;" TargetMode="External"/><Relationship Id="rId18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hyperlink" Target="https://ya.ru/images/search?img_url=https%3A%2F%2Fwaralbum.ru%2Fwp-content%2Fuploads%2F2019%2F02%2FNeva.jpg&amp;lr=26480&amp;pos=11&amp;rpt=simage&amp;text=&#1087;&#1088;&#1086;&#1088;&#1099;&#1074;%20&#1073;&#1083;&#1086;&#1082;&#1072;&#1076;&#1099;%201943%20&#1092;&#1086;&#1090;&#1086;%20&#1078;&#1077;&#1083;%20&#1076;&#1086;&#1088;&#1086;&#1075;&#1072;" TargetMode="External"/><Relationship Id="rId2" Type="http://schemas.openxmlformats.org/officeDocument/2006/relationships/hyperlink" Target="https://ya.ru/images/search?img_url=https%3A%2F%2Fwaralbum.ru%2Fwp-content%2Fuploads%2F2019%2F02%2FNeva.jpg&amp;lr=26480&amp;pos=11&amp;rpt=simage&amp;text=&#1087;&#1088;&#1086;&#1088;&#1099;&#1074;%20&#1073;&#1083;&#1086;&#1082;&#1072;&#1076;&#1099;%201943%20&#1092;&#1086;&#1090;&#1086;%20&#1078;&#1077;&#1083;%20&#1076;&#1086;&#1088;&#1086;&#1075;&#1072;" TargetMode="External"/><Relationship Id="rId3" Type="http://schemas.openxmlformats.org/officeDocument/2006/relationships/hyperlink" Target="https://ya.ru/images/search?img_url=https%3A%2F%2Fcdn.culture.ru%2Fimages%2F17103be3-0150-5c81-8fe8-d8085e4a6348&amp;lr=26480&amp;p=1&amp;pos=21&amp;rpt=simage&amp;source=serp&amp;stype=image&amp;text=&#1073;&#1083;&#1086;&#1082;&#1072;&#1076;&#1072;%20&#1083;&#1077;&#1085;&#1080;&#1085;&#1075;&#1088;&#1072;&#1076;&#1072;%20&#1087;&#1088;&#1086;&#1090;&#1080;&#1074;&#1086;&#1090;&#1072;&#1085;&#1082;&#1086;&#1074;&#1099;&#1081;%20&#1088;&#1086;&#1074;" TargetMode="External"/><Relationship Id="rId4" Type="http://schemas.openxmlformats.org/officeDocument/2006/relationships/hyperlink" Target="https://ya.ru/images/search?img_url=https%3A%2F%2Fcdn.culture.ru%2Fimages%2F17103be3-0150-5c81-8fe8-d8085e4a6348&amp;lr=26480&amp;p=1&amp;pos=21&amp;rpt=simage&amp;source=serp&amp;stype=image&amp;text=&#1073;&#1083;&#1086;&#1082;&#1072;&#1076;&#1072;%20&#1083;&#1077;&#1085;&#1080;&#1085;&#1075;&#1088;&#1072;&#1076;&#1072;%20&#1087;&#1088;&#1086;&#1090;&#1080;&#1074;&#1086;&#1090;&#1072;&#1085;&#1082;&#1086;&#1074;&#1099;&#1081;%20&#1088;&#1086;&#1074;" TargetMode="External"/><Relationship Id="rId5" Type="http://schemas.openxmlformats.org/officeDocument/2006/relationships/hyperlink" Target="https://ya.ru/images/search?img_url=https%3A%2F%2Fcdn.culture.ru%2Fimages%2F17103be3-0150-5c81-8fe8-d8085e4a6348&amp;lr=26480&amp;p=1&amp;pos=21&amp;rpt=simage&amp;source=serp&amp;stype=image&amp;text=&#1073;&#1083;&#1086;&#1082;&#1072;&#1076;&#1072;%20&#1083;&#1077;&#1085;&#1080;&#1085;&#1075;&#1088;&#1072;&#1076;&#1072;%20&#1087;&#1088;&#1086;&#1090;&#1080;&#1074;&#1086;&#1090;&#1072;&#1085;&#1082;&#1086;&#1074;&#1099;&#1081;%20&#1088;&#1086;&#1074;" TargetMode="External"/><Relationship Id="rId6" Type="http://schemas.openxmlformats.org/officeDocument/2006/relationships/hyperlink" Target="https://ya.ru/images/search?img_url=https%3A%2F%2Fcoollib.net%2Fi%2F2%2F438802%2Fi_017.jpg&amp;lr=26480&amp;p=2&amp;pos=35&amp;rpt=simage&amp;source=serp&amp;stype=image&amp;text=&#1073;&#1083;&#1086;&#1082;&#1072;&#1076;&#1072;%20&#1083;&#1077;&#1085;&#1080;&#1085;&#1075;&#1088;&#1072;&#1076;&#1072;%20&#1087;&#1086;&#1076;&#1088;&#1086;&#1089;&#1090;&#1082;&#1080;%20&#1091;%20&#1089;&#1090;&#1072;&#1085;&#1082;&#1086;&#1074;" TargetMode="External"/><Relationship Id="rId7" Type="http://schemas.openxmlformats.org/officeDocument/2006/relationships/hyperlink" Target="https://ya.ru/images/search?img_url=https%3A%2F%2Fcoollib.net%2Fi%2F2%2F438802%2Fi_017.jpg&amp;lr=26480&amp;p=2&amp;pos=35&amp;rpt=simage&amp;source=serp&amp;stype=image&amp;text=&#1073;&#1083;&#1086;&#1082;&#1072;&#1076;&#1072;%20&#1083;&#1077;&#1085;&#1080;&#1085;&#1075;&#1088;&#1072;&#1076;&#1072;%20&#1087;&#1086;&#1076;&#1088;&#1086;&#1089;&#1090;&#1082;&#1080;%20&#1091;%20&#1089;&#1090;&#1072;&#1085;&#1082;&#1086;&#1074;" TargetMode="External"/><Relationship Id="rId8" Type="http://schemas.openxmlformats.org/officeDocument/2006/relationships/hyperlink" Target="https://ya.ru/images/search?img_url=https%3A%2F%2Fsun9-14.userapi.com%2Fc855028%2Fv855028677%2F1dfd92%2FcZDQ2luAgAE.jpg&amp;lr=26480&amp;p=1&amp;pos=0&amp;rpt=simage&amp;source=serp&amp;text=&#1073;&#1083;&#1086;&#1082;&#1072;&#1076;&#1072;%20&#1083;&#1077;&#1085;&#1080;&#1085;&#1075;&#1088;&#1072;&#1076;&#1072;%20&#1076;&#1080;&#1089;&#1090;&#1088;&#1086;&#1092;&#1080;&#1103;%20&#1092;&#1086;&#1090;&#1086;" TargetMode="External"/><Relationship Id="rId9" Type="http://schemas.openxmlformats.org/officeDocument/2006/relationships/hyperlink" Target="https://ya.ru/images/search?img_url=https%3A%2F%2Fsun9-14.userapi.com%2Fc855028%2Fv855028677%2F1dfd92%2FcZDQ2luAgAE.jpg&amp;lr=26480&amp;p=1&amp;pos=0&amp;rpt=simage&amp;source=serp&amp;text=&#1073;&#1083;&#1086;&#1082;&#1072;&#1076;&#1072;%20&#1083;&#1077;&#1085;&#1080;&#1085;&#1075;&#1088;&#1072;&#1076;&#1072;%20&#1076;&#1080;&#1089;&#1090;&#1088;&#1086;&#1092;&#1080;&#1103;%20&#1092;&#1086;&#1090;&#1086;" TargetMode="External"/><Relationship Id="rId10" Type="http://schemas.openxmlformats.org/officeDocument/2006/relationships/hyperlink" Target="https://ya.ru/images/search?img_url=https%3A%2F%2Fmf.b37mrtl.ru%2Frbthmedia%2Fimages%2F2022.04%2Foriginal%2F624ea2111e7dbb054852f30e.jpg&amp;lr=26480&amp;pos=2&amp;rpt=simage&amp;source=serp&amp;stype=image&amp;text=&#1087;&#1088;&#1086;&#1088;&#1099;&#1074;%20&#1073;&#1083;&#1086;&#1082;&#1072;&#1076;&#1099;%201941%20&#1101;&#1074;&#1072;&#1082;&#1091;&#1072;&#1094;&#1080;&#1103;%20&#1092;&#1086;&#1090;&#1086;" TargetMode="External"/><Relationship Id="rId11" Type="http://schemas.openxmlformats.org/officeDocument/2006/relationships/hyperlink" Target="https://ya.ru/images/search?img_url=https%3A%2F%2Fmf.b37mrtl.ru%2Frbthmedia%2Fimages%2F2022.04%2Foriginal%2F624ea2111e7dbb054852f30e.jpg&amp;lr=26480&amp;pos=2&amp;rpt=simage&amp;source=serp&amp;stype=image&amp;text=&#1087;&#1088;&#1086;&#1088;&#1099;&#1074;%20&#1073;&#1083;&#1086;&#1082;&#1072;&#1076;&#1099;%201941%20&#1101;&#1074;&#1072;&#1082;&#1091;&#1072;&#1094;&#1080;&#1103;%20&#1092;&#1086;&#1090;&#1086;" TargetMode="External"/><Relationship Id="rId12" Type="http://schemas.openxmlformats.org/officeDocument/2006/relationships/hyperlink" Target="https://ya.ru/images/search?img_url=http%3A%2F%2Fimg-fotki.yandex.ru%2Fget%2F249479%2F51667439.7bd%2F0_12e80b_c64c3653_XL.jpg&amp;lr=26480&amp;pos=16&amp;rpt=simage&amp;source=serp&amp;stype=image&amp;text=&#1073;&#1083;&#1086;&#1082;&#1072;&#1076;&#1072;%20&#1083;&#1077;&#1085;&#1080;&#1085;&#1075;&#1088;&#1072;&#1076;&#1072;%20&#1073;&#1072;&#1076;&#1072;&#1077;&#1074;&#1089;&#1082;&#1080;&#1077;%20&#1089;&#1082;&#1083;&#1072;&#1076;&#1099;%20&#1092;&#1086;&#1090;&#1086;" TargetMode="External"/><Relationship Id="rId13" Type="http://schemas.openxmlformats.org/officeDocument/2006/relationships/hyperlink" Target="https://ya.ru/images/search?img_url=http%3A%2F%2Fimg-fotki.yandex.ru%2Fget%2F249479%2F51667439.7bd%2F0_12e80b_c64c3653_XL.jpg&amp;lr=26480&amp;pos=16&amp;rpt=simage&amp;source=serp&amp;stype=image&amp;text=&#1073;&#1083;&#1086;&#1082;&#1072;&#1076;&#1072;%20&#1083;&#1077;&#1085;&#1080;&#1085;&#1075;&#1088;&#1072;&#1076;&#1072;%20&#1073;&#1072;&#1076;&#1072;&#1077;&#1074;&#1089;&#1082;&#1080;&#1077;%20&#1089;&#1082;&#1083;&#1072;&#1076;&#1099;%20&#1092;&#1086;&#1090;&#1086;" TargetMode="External"/><Relationship Id="rId14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subTitle"/>
          </p:nvPr>
        </p:nvSpPr>
        <p:spPr>
          <a:xfrm>
            <a:off x="457200" y="3699720"/>
            <a:ext cx="830556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2200" spc="97" strike="noStrike">
                <a:solidFill>
                  <a:schemeClr val="dk2"/>
                </a:solidFill>
                <a:latin typeface="Constantia"/>
              </a:rPr>
              <a:t>                                             </a:t>
            </a:r>
            <a:r>
              <a:rPr b="0" lang="ru-RU" sz="2200" spc="97" strike="noStrike">
                <a:solidFill>
                  <a:schemeClr val="lt1"/>
                </a:solidFill>
                <a:latin typeface="Constantia"/>
              </a:rPr>
              <a:t>Подготовила: учитель 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2200" spc="97" strike="noStrike">
                <a:solidFill>
                  <a:schemeClr val="lt1"/>
                </a:solidFill>
                <a:latin typeface="Constantia"/>
              </a:rPr>
              <a:t>                                             </a:t>
            </a:r>
            <a:r>
              <a:rPr b="0" lang="ru-RU" sz="2200" spc="97" strike="noStrike">
                <a:solidFill>
                  <a:schemeClr val="lt1"/>
                </a:solidFill>
                <a:latin typeface="Constantia"/>
              </a:rPr>
              <a:t>истории Иванова Г.А.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title"/>
          </p:nvPr>
        </p:nvSpPr>
        <p:spPr>
          <a:xfrm>
            <a:off x="457200" y="476640"/>
            <a:ext cx="8305560" cy="2937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2000" spc="-100" strike="noStrike">
                <a:solidFill>
                  <a:schemeClr val="lt1"/>
                </a:solidFill>
                <a:latin typeface="Times New Roman"/>
              </a:rPr>
              <a:t>Муниципальное общеобразовательное учреждение</a:t>
            </a:r>
            <a:br>
              <a:rPr sz="2000"/>
            </a:br>
            <a:r>
              <a:rPr b="0" lang="ru-RU" sz="2000" spc="-100" strike="noStrike">
                <a:solidFill>
                  <a:schemeClr val="lt1"/>
                </a:solidFill>
                <a:latin typeface="Times New Roman"/>
              </a:rPr>
              <a:t>Максимковская основная общеобразовательная школа</a:t>
            </a: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r>
              <a:rPr b="0" lang="ru-RU" sz="4800" spc="-100" strike="noStrike">
                <a:solidFill>
                  <a:srgbClr val="c00000"/>
                </a:solidFill>
                <a:latin typeface="Times New Roman"/>
              </a:rPr>
              <a:t>«900 дней блокады Ленинграда»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Содержимое 3" descr="undefined"/>
          <p:cNvPicPr/>
          <p:nvPr/>
        </p:nvPicPr>
        <p:blipFill>
          <a:blip r:embed="rId1"/>
          <a:stretch/>
        </p:blipFill>
        <p:spPr>
          <a:xfrm>
            <a:off x="611640" y="1196640"/>
            <a:ext cx="8074800" cy="5328360"/>
          </a:xfrm>
          <a:prstGeom prst="rect">
            <a:avLst/>
          </a:prstGeom>
          <a:ln w="0"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000" spc="-100" strike="noStrike">
                <a:solidFill>
                  <a:schemeClr val="lt1"/>
                </a:solidFill>
                <a:latin typeface="Times New Roman"/>
              </a:rPr>
              <a:t>            </a:t>
            </a:r>
            <a:br>
              <a:rPr sz="4000"/>
            </a:br>
            <a:br>
              <a:rPr sz="4000"/>
            </a:br>
            <a:r>
              <a:rPr b="0" lang="ru-RU" sz="4000" spc="-100" strike="noStrike">
                <a:solidFill>
                  <a:schemeClr val="lt1"/>
                </a:solidFill>
                <a:latin typeface="Times New Roman"/>
              </a:rPr>
              <a:t>               </a:t>
            </a:r>
            <a:r>
              <a:rPr b="0" lang="ru-RU" sz="4000" spc="-100" strike="noStrike">
                <a:solidFill>
                  <a:schemeClr val="lt1"/>
                </a:solidFill>
                <a:latin typeface="Times New Roman"/>
              </a:rPr>
              <a:t>План «Барбаросса».</a:t>
            </a:r>
            <a:br>
              <a:rPr sz="4000"/>
            </a:br>
            <a:endParaRPr b="0" lang="ru-RU" sz="40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Содержимое 3" descr="undefined"/>
          <p:cNvPicPr/>
          <p:nvPr/>
        </p:nvPicPr>
        <p:blipFill>
          <a:blip r:embed="rId1"/>
          <a:stretch/>
        </p:blipFill>
        <p:spPr>
          <a:xfrm>
            <a:off x="899640" y="1371600"/>
            <a:ext cx="7416360" cy="515340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000" spc="-100" strike="noStrike">
                <a:solidFill>
                  <a:schemeClr val="lt1"/>
                </a:solidFill>
                <a:latin typeface="Times New Roman"/>
              </a:rPr>
              <a:t>   </a:t>
            </a:r>
            <a:r>
              <a:rPr b="0" lang="ru-RU" sz="4000" spc="-100" strike="noStrike">
                <a:solidFill>
                  <a:schemeClr val="lt1"/>
                </a:solidFill>
                <a:latin typeface="Times New Roman"/>
              </a:rPr>
              <a:t>Линии фронта на 21 сентября </a:t>
            </a:r>
            <a:br>
              <a:rPr sz="4000"/>
            </a:br>
            <a:r>
              <a:rPr b="0" lang="ru-RU" sz="4000" spc="-100" strike="noStrike">
                <a:solidFill>
                  <a:schemeClr val="lt1"/>
                </a:solidFill>
                <a:latin typeface="Times New Roman"/>
              </a:rPr>
              <a:t>                              1941 года.</a:t>
            </a:r>
            <a:endParaRPr b="0" lang="ru-RU" sz="40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Объект 3" descr=""/>
          <p:cNvPicPr/>
          <p:nvPr/>
        </p:nvPicPr>
        <p:blipFill>
          <a:blip r:embed="rId1"/>
          <a:stretch/>
        </p:blipFill>
        <p:spPr>
          <a:xfrm>
            <a:off x="504360" y="1523880"/>
            <a:ext cx="8135280" cy="4571640"/>
          </a:xfrm>
          <a:prstGeom prst="rect">
            <a:avLst/>
          </a:prstGeom>
          <a:ln w="0">
            <a:noFill/>
          </a:ln>
        </p:spPr>
      </p:pic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       </a:t>
            </a: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После бомбёжки.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 fontScale="87361"/>
          </a:bodyPr>
          <a:p>
            <a:pPr indent="0">
              <a:lnSpc>
                <a:spcPct val="100000"/>
              </a:lnSpc>
              <a:buNone/>
            </a:pPr>
            <a:r>
              <a:rPr b="0" lang="en-US" sz="4200" spc="-100" strike="noStrike">
                <a:solidFill>
                  <a:srgbClr val="f9f9f9"/>
                </a:solidFill>
                <a:latin typeface="Constantia"/>
              </a:rPr>
              <a:t>   </a:t>
            </a:r>
            <a:r>
              <a:rPr b="0" lang="ru-RU" sz="4400" spc="-100" strike="noStrike">
                <a:solidFill>
                  <a:schemeClr val="lt1"/>
                </a:solidFill>
                <a:latin typeface="Times New Roman"/>
              </a:rPr>
              <a:t>Бадаевские</a:t>
            </a:r>
            <a:r>
              <a:rPr b="0" lang="ru-RU" sz="4200" spc="-100" strike="noStrike">
                <a:solidFill>
                  <a:schemeClr val="lt1"/>
                </a:solidFill>
                <a:latin typeface="Constantia"/>
              </a:rPr>
              <a:t> продовольственные </a:t>
            </a:r>
            <a:r>
              <a:rPr b="0" lang="en-US" sz="4200" spc="-100" strike="noStrike">
                <a:solidFill>
                  <a:schemeClr val="lt1"/>
                </a:solidFill>
                <a:latin typeface="Constantia"/>
              </a:rPr>
              <a:t>    </a:t>
            </a:r>
            <a:r>
              <a:rPr b="0" lang="ru-RU" sz="4200" spc="-100" strike="noStrike">
                <a:solidFill>
                  <a:schemeClr val="lt1"/>
                </a:solidFill>
                <a:latin typeface="Constantia"/>
              </a:rPr>
              <a:t>      склады после авиа налёта.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88" name="Содержимое 3" descr="https://avatars.dzeninfra.ru/get-zen_doc/3990034/pub_5fc7c21403e63c31cbbc53cf_5fc7c2488ea99a6dd9aea577/scale_1200"/>
          <p:cNvPicPr/>
          <p:nvPr/>
        </p:nvPicPr>
        <p:blipFill>
          <a:blip r:embed="rId1"/>
          <a:stretch/>
        </p:blipFill>
        <p:spPr>
          <a:xfrm>
            <a:off x="323640" y="1772640"/>
            <a:ext cx="8362800" cy="43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</a:t>
            </a:r>
            <a:r>
              <a:rPr b="0" lang="ru-RU" sz="4000" spc="-100" strike="noStrike">
                <a:solidFill>
                  <a:schemeClr val="lt1"/>
                </a:solidFill>
                <a:latin typeface="Times New Roman"/>
              </a:rPr>
              <a:t>Разбор складов после бомбёжки.</a:t>
            </a:r>
            <a:endParaRPr b="0" lang="ru-RU" sz="40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90" name="Рисунок 3" descr=""/>
          <p:cNvPicPr/>
          <p:nvPr/>
        </p:nvPicPr>
        <p:blipFill>
          <a:blip r:embed="rId1"/>
          <a:stretch/>
        </p:blipFill>
        <p:spPr>
          <a:xfrm>
            <a:off x="457200" y="1372320"/>
            <a:ext cx="8434800" cy="5080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7200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                </a:t>
            </a: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После бомбёжки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92" name="Объект 4" descr=""/>
          <p:cNvPicPr/>
          <p:nvPr/>
        </p:nvPicPr>
        <p:blipFill>
          <a:blip r:embed="rId1"/>
          <a:stretch/>
        </p:blipFill>
        <p:spPr>
          <a:xfrm>
            <a:off x="507960" y="1196640"/>
            <a:ext cx="8127720" cy="4898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Содержимое 3" descr="C:\Users\Галина\Pictures\slide_7.jpg"/>
          <p:cNvPicPr/>
          <p:nvPr/>
        </p:nvPicPr>
        <p:blipFill>
          <a:blip r:embed="rId1"/>
          <a:stretch/>
        </p:blipFill>
        <p:spPr>
          <a:xfrm>
            <a:off x="611640" y="1523880"/>
            <a:ext cx="7992360" cy="5001120"/>
          </a:xfrm>
          <a:prstGeom prst="rect">
            <a:avLst/>
          </a:prstGeom>
          <a:ln w="0">
            <a:noFill/>
          </a:ln>
        </p:spPr>
      </p:pic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 fontScale="87361"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chemeClr val="lt1"/>
                </a:solidFill>
                <a:latin typeface="Constantia"/>
              </a:rPr>
              <a:t>             </a:t>
            </a: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Блокадный Ленинград.</a:t>
            </a:r>
            <a:br>
              <a:rPr sz="4200"/>
            </a:b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                 Хлебные карточки.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Содержимое 3" descr="C:\Users\Галина\Pictures\ffc739u-960.jpg"/>
          <p:cNvPicPr/>
          <p:nvPr/>
        </p:nvPicPr>
        <p:blipFill>
          <a:blip r:embed="rId1"/>
          <a:stretch/>
        </p:blipFill>
        <p:spPr>
          <a:xfrm>
            <a:off x="683640" y="1371600"/>
            <a:ext cx="7773480" cy="522540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4200" spc="-100" strike="noStrike">
                <a:solidFill>
                  <a:srgbClr val="f9f9f9"/>
                </a:solidFill>
                <a:latin typeface="Constantia"/>
              </a:rPr>
              <a:t>         </a:t>
            </a: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          </a:t>
            </a: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Зима 1941г.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                </a:t>
            </a:r>
            <a:r>
              <a:rPr b="0" lang="ru-RU" sz="5400" spc="-100" strike="noStrike">
                <a:solidFill>
                  <a:schemeClr val="lt1"/>
                </a:solidFill>
                <a:latin typeface="Times New Roman"/>
              </a:rPr>
              <a:t>Зима 1942г.</a:t>
            </a:r>
            <a:endParaRPr b="0" lang="ru-RU" sz="54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98" name="Picture 1" descr=""/>
          <p:cNvPicPr/>
          <p:nvPr/>
        </p:nvPicPr>
        <p:blipFill>
          <a:blip r:embed="rId1"/>
          <a:stretch/>
        </p:blipFill>
        <p:spPr>
          <a:xfrm>
            <a:off x="827640" y="1523880"/>
            <a:ext cx="7704360" cy="500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Объект 5" descr=""/>
          <p:cNvPicPr/>
          <p:nvPr/>
        </p:nvPicPr>
        <p:blipFill>
          <a:blip r:embed="rId1"/>
          <a:stretch/>
        </p:blipFill>
        <p:spPr>
          <a:xfrm>
            <a:off x="457200" y="1528560"/>
            <a:ext cx="8229240" cy="4996440"/>
          </a:xfrm>
          <a:prstGeom prst="rect">
            <a:avLst/>
          </a:prstGeom>
          <a:ln w="0">
            <a:noFill/>
          </a:ln>
        </p:spPr>
      </p:pic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ru-RU" sz="5400" spc="-100" strike="noStrike">
                <a:solidFill>
                  <a:schemeClr val="lt1"/>
                </a:solidFill>
                <a:latin typeface="Times New Roman"/>
              </a:rPr>
              <a:t>          </a:t>
            </a:r>
            <a:r>
              <a:rPr b="0" lang="ru-RU" sz="5400" spc="-100" strike="noStrike">
                <a:solidFill>
                  <a:schemeClr val="lt1"/>
                </a:solidFill>
                <a:latin typeface="Times New Roman"/>
              </a:rPr>
              <a:t>Занятия в школе.</a:t>
            </a:r>
            <a:endParaRPr b="0" lang="ru-RU" sz="54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        </a:t>
            </a: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Дети больные дистрофией.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02" name="Picture 2" descr="C:\Users\Пользователь\Pictures\5y9gldmjmk3ljlj7_1024.jpg"/>
          <p:cNvPicPr/>
          <p:nvPr/>
        </p:nvPicPr>
        <p:blipFill>
          <a:blip r:embed="rId1"/>
          <a:stretch/>
        </p:blipFill>
        <p:spPr>
          <a:xfrm>
            <a:off x="642960" y="1523880"/>
            <a:ext cx="8072280" cy="4976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              </a:t>
            </a: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Подростки у станков.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04" name="Объект 3" descr=""/>
          <p:cNvPicPr/>
          <p:nvPr/>
        </p:nvPicPr>
        <p:blipFill>
          <a:blip r:embed="rId1"/>
          <a:stretch/>
        </p:blipFill>
        <p:spPr>
          <a:xfrm>
            <a:off x="611640" y="1484640"/>
            <a:ext cx="7920360" cy="4968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Содержимое 3" descr="C:\Users\Галина\Pictures\f3e6fcdfe6c6a4ede168ae111c50b2b8.jpeg"/>
          <p:cNvPicPr/>
          <p:nvPr/>
        </p:nvPicPr>
        <p:blipFill>
          <a:blip r:embed="rId1"/>
          <a:stretch/>
        </p:blipFill>
        <p:spPr>
          <a:xfrm>
            <a:off x="507960" y="1523880"/>
            <a:ext cx="8127720" cy="4929120"/>
          </a:xfrm>
          <a:prstGeom prst="rect">
            <a:avLst/>
          </a:prstGeom>
          <a:ln w="0">
            <a:noFill/>
          </a:ln>
        </p:spPr>
      </p:pic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    </a:t>
            </a: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Дневник Тани Савичевой.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Объект 3" descr=""/>
          <p:cNvPicPr/>
          <p:nvPr/>
        </p:nvPicPr>
        <p:blipFill>
          <a:blip r:embed="rId1"/>
          <a:stretch/>
        </p:blipFill>
        <p:spPr>
          <a:xfrm>
            <a:off x="457200" y="1371600"/>
            <a:ext cx="8229240" cy="5225400"/>
          </a:xfrm>
          <a:prstGeom prst="rect">
            <a:avLst/>
          </a:prstGeom>
          <a:ln w="0">
            <a:noFill/>
          </a:ln>
        </p:spPr>
      </p:pic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  </a:t>
            </a: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Противовоздушная оборона.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Содержимое 3" descr="C:\Users\Галина\Pictures\1688801.jpg"/>
          <p:cNvPicPr/>
          <p:nvPr/>
        </p:nvPicPr>
        <p:blipFill>
          <a:blip r:embed="rId1"/>
          <a:stretch/>
        </p:blipFill>
        <p:spPr>
          <a:xfrm>
            <a:off x="611640" y="1523880"/>
            <a:ext cx="8074800" cy="4929120"/>
          </a:xfrm>
          <a:prstGeom prst="rect">
            <a:avLst/>
          </a:prstGeom>
          <a:ln w="0">
            <a:noFill/>
          </a:ln>
        </p:spPr>
      </p:pic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     </a:t>
            </a:r>
            <a:r>
              <a:rPr b="0" lang="ru-RU" sz="4800" spc="-100" strike="noStrike">
                <a:solidFill>
                  <a:schemeClr val="lt1"/>
                </a:solidFill>
                <a:latin typeface="Times New Roman"/>
              </a:rPr>
              <a:t>Установка огневой точки.</a:t>
            </a:r>
            <a:endParaRPr b="0" lang="ru-RU" sz="48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    </a:t>
            </a:r>
            <a:r>
              <a:rPr b="0" lang="ru-RU" sz="5400" spc="-100" strike="noStrike">
                <a:solidFill>
                  <a:schemeClr val="lt1"/>
                </a:solidFill>
                <a:latin typeface="Times New Roman"/>
              </a:rPr>
              <a:t>Возведение баррикады.</a:t>
            </a:r>
            <a:endParaRPr b="0" lang="ru-RU" sz="54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12" name="Объект 3" descr=""/>
          <p:cNvPicPr/>
          <p:nvPr/>
        </p:nvPicPr>
        <p:blipFill>
          <a:blip r:embed="rId1"/>
          <a:stretch/>
        </p:blipFill>
        <p:spPr>
          <a:xfrm>
            <a:off x="457200" y="1523880"/>
            <a:ext cx="8229240" cy="500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ru-RU" sz="5400" spc="-100" strike="noStrike">
                <a:solidFill>
                  <a:schemeClr val="lt1"/>
                </a:solidFill>
                <a:latin typeface="Times New Roman"/>
              </a:rPr>
              <a:t>    </a:t>
            </a:r>
            <a:r>
              <a:rPr b="0" lang="ru-RU" sz="5400" spc="-100" strike="noStrike">
                <a:solidFill>
                  <a:schemeClr val="lt1"/>
                </a:solidFill>
                <a:latin typeface="Times New Roman"/>
              </a:rPr>
              <a:t>Противотанковый ров.</a:t>
            </a:r>
            <a:endParaRPr b="0" lang="ru-RU" sz="54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14" name="Объект 4" descr=""/>
          <p:cNvPicPr/>
          <p:nvPr/>
        </p:nvPicPr>
        <p:blipFill>
          <a:blip r:embed="rId1"/>
          <a:stretch/>
        </p:blipFill>
        <p:spPr>
          <a:xfrm>
            <a:off x="611640" y="1523880"/>
            <a:ext cx="7992360" cy="485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Содержимое 3" descr="C:\Users\Галина\Pictures\saved-leningrad4.jpg"/>
          <p:cNvPicPr/>
          <p:nvPr/>
        </p:nvPicPr>
        <p:blipFill>
          <a:blip r:embed="rId1"/>
          <a:stretch/>
        </p:blipFill>
        <p:spPr>
          <a:xfrm>
            <a:off x="457200" y="1523880"/>
            <a:ext cx="8290800" cy="5073120"/>
          </a:xfrm>
          <a:prstGeom prst="rect">
            <a:avLst/>
          </a:prstGeom>
          <a:ln w="0">
            <a:noFill/>
          </a:ln>
        </p:spPr>
      </p:pic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             </a:t>
            </a:r>
            <a:r>
              <a:rPr b="0" lang="ru-RU" sz="5400" spc="-100" strike="noStrike">
                <a:solidFill>
                  <a:schemeClr val="lt1"/>
                </a:solidFill>
                <a:latin typeface="Times New Roman"/>
              </a:rPr>
              <a:t>«Дорога жизни»</a:t>
            </a:r>
            <a:endParaRPr b="0" lang="ru-RU" sz="54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                    </a:t>
            </a: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Эвакуация.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18" name="Picture 2" descr="C:\Users\Пользователь\Pictures\presentation007.jpg"/>
          <p:cNvPicPr/>
          <p:nvPr/>
        </p:nvPicPr>
        <p:blipFill>
          <a:blip r:embed="rId1"/>
          <a:stretch/>
        </p:blipFill>
        <p:spPr>
          <a:xfrm>
            <a:off x="714240" y="1500120"/>
            <a:ext cx="7833960" cy="514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                  </a:t>
            </a: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Эвакуация.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20" name="Picture 2" descr="C:\Users\Пользователь\Pictures\regnum_picture_1611770020215422_social.jpg"/>
          <p:cNvPicPr/>
          <p:nvPr/>
        </p:nvPicPr>
        <p:blipFill>
          <a:blip r:embed="rId1"/>
          <a:stretch/>
        </p:blipFill>
        <p:spPr>
          <a:xfrm>
            <a:off x="428760" y="1523880"/>
            <a:ext cx="8286480" cy="4571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Железная дорога по берегу Ладоги.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22" name="Picture 2" descr="C:\Users\Пользователь\Pictures\regnum_picture_1517765636227320_big.jpg"/>
          <p:cNvPicPr/>
          <p:nvPr/>
        </p:nvPicPr>
        <p:blipFill>
          <a:blip r:embed="rId1"/>
          <a:stretch/>
        </p:blipFill>
        <p:spPr>
          <a:xfrm>
            <a:off x="785880" y="1566720"/>
            <a:ext cx="7714800" cy="486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rmAutofit fontScale="87361"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                      </a:t>
            </a: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27 января 1944г.  </a:t>
            </a:r>
            <a:br>
              <a:rPr sz="4200"/>
            </a:br>
            <a:r>
              <a:rPr b="0" lang="ru-RU" sz="4200" spc="-100" strike="noStrike">
                <a:solidFill>
                  <a:schemeClr val="lt1"/>
                </a:solidFill>
                <a:latin typeface="Times New Roman"/>
              </a:rPr>
              <a:t>Снятие блокады Ленинграда. Салют.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  <p:pic>
        <p:nvPicPr>
          <p:cNvPr id="124" name="Picture 2" descr="C:\Users\Пользователь\Pictures\Без имени.jpg"/>
          <p:cNvPicPr/>
          <p:nvPr/>
        </p:nvPicPr>
        <p:blipFill>
          <a:blip r:embed="rId1"/>
          <a:stretch/>
        </p:blipFill>
        <p:spPr>
          <a:xfrm>
            <a:off x="571320" y="1571760"/>
            <a:ext cx="7929360" cy="4928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74633" lnSpcReduction="20000"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"/>
              </a:rPr>
              <a:t>https://yandex.ru/images/search?lr=26480&amp;source=serp&amp;stype=image&amp;text=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2"/>
              </a:rPr>
              <a:t>блокада%20ленинграда%20фото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3"/>
              </a:rPr>
              <a:t>https://ru.wikipedia.org/wiki/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4"/>
              </a:rPr>
              <a:t>Блокада_Ленинграда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5"/>
              </a:rPr>
              <a:t>https://yandex.ru/images/search?img_url=https%3A%2F%2Fr3.mt.ru%2Fr28%2FphotoE496%2F20237798489-0%2Fjpeg%2Fwnd.webp&amp;lr=2&amp;pos=7&amp;rpt=simage&amp;source=serp&amp;stype=image&amp;text=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6"/>
              </a:rPr>
              <a:t>фото%20блокадного%20ленинграда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7"/>
              </a:rPr>
              <a:t>https://ya.ru/images/search?img_url=https%3A%2F%2Fsun9-19.userapi.com%2FnW2kXevPwDReAoXnGhqYWSc5ktVdaYp33GOSVQ%2Foy-GkwAfARo.jpg&amp;lr=26480&amp;p=2&amp;pos=31&amp;rpt=simage&amp;source=serp&amp;stype=image&amp;text=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8"/>
              </a:rPr>
              <a:t>блокада%20ленинграда%20разрушенный%20город%20фото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9"/>
              </a:rPr>
              <a:t>https://ya.ru/images/search?img_url=https%3A%2F%2Fprezentacii.org%2Fupload%2Fcloud%2F18%2F08%2F64367%2Fimages%2Fscreen24.jpg&amp;lr=26480&amp;pos=3&amp;rpt=simage&amp;source=serp&amp;stype=image&amp;text=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0"/>
              </a:rPr>
              <a:t>фото%20бадаевские%20склады%20блокадного%20ленинграда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1"/>
              </a:rPr>
              <a:t>https://ya.ru/images/search?img_url=https%3A%2F%2Fstatic.tildacdn.com%2Ftild3731-3632-4231-b031-366237303139%2F16.jpg&amp;lr=26480&amp;pos=0&amp;rpt=simage&amp;source=serp&amp;text=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2"/>
              </a:rPr>
              <a:t>блокада%20ленинграда%20дневник%20тани%20савичевой%20фото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3"/>
              </a:rPr>
              <a:t>https://ya.ru/images/search?img_url=https%3A%2F%2Fpastvu.com%2F_p%2Fa%2F8%2F8%2F8%2F8886b1bfa545f594687e2708a06cdb9a.jpg&amp;lr=26480&amp;p=3&amp;pos=37&amp;rpt=simage&amp;source=serp&amp;stype=image&amp;text=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4"/>
              </a:rPr>
              <a:t>блокада%20ленинграда%20разрушенный%20город%20фото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                     </a:t>
            </a:r>
            <a:r>
              <a:rPr b="0" lang="ru-RU" sz="4200" spc="-100" strike="noStrike">
                <a:solidFill>
                  <a:srgbClr val="f9f9f9"/>
                </a:solidFill>
                <a:latin typeface="Constantia"/>
              </a:rPr>
              <a:t>Источник.</a:t>
            </a:r>
            <a:endParaRPr b="0" lang="ru-RU" sz="4200" spc="-1" strike="noStrike">
              <a:solidFill>
                <a:schemeClr val="dk1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36932"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"/>
              </a:rPr>
              <a:t>https://ya.ru/images/search?img_url=https%3A%2F%2Ffullpicture.ru%2Fwp-content%2Fuploads%2F2021%2F01%2Fsaved-leningrad4.jpg&amp;lr=26480&amp;pos=0&amp;rpt=simage&amp;source=serp&amp;stype=image&amp;text=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2"/>
              </a:rPr>
              <a:t>фото%20блокадного%20ленинграда%20дорога%20жизни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3"/>
              </a:rPr>
              <a:t>https://ya.ru/images/search?img_url=https%3A%2F%2Fpastvu.com%2F_p%2Fa%2F6%2Fk%2F9%2F6k93235m7o94yo291i.jpg&amp;lr=26480&amp;pos=1&amp;rpt=simage&amp;source=serp&amp;text=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4"/>
              </a:rPr>
              <a:t>фото%20блокадного%20ленинграда%20оборона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5"/>
              </a:rPr>
              <a:t>https://ya.ru/images/search?img_url=https%3A%2F%2Fic.pics.livejournal.com%2Fkotsubinsky%2F12274883%2F478994%2F478994_original.jpg&amp;lr=26480&amp;p=5&amp;pos=36&amp;rpt=simage&amp;source=serp&amp;text=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6"/>
              </a:rPr>
              <a:t>фото%20блокадного%20ленинграда%20оборона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7"/>
              </a:rPr>
              <a:t>https://ya.ru/images/search?img_url=https%3A%2F%2Fimage2.slideserve.com%2F4759769%2Fslide23-l.jpg&amp;lr=26480&amp;pos=15&amp;rpt=simage&amp;source=serp&amp;text=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8"/>
              </a:rPr>
              <a:t>фото%20блокадного%20ленинграда%20занятия%20в%20школе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9"/>
              </a:rPr>
              <a:t>https://ya.ru/images/search?img_url=http%3A%2F%2Fimages.myshared.ru%2F74%2F1369222%2Fslide_7.jpg&amp;lr=26480&amp;p=7&amp;pos=34&amp;rpt=simage&amp;source=serp&amp;text=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0"/>
              </a:rPr>
              <a:t>блокада%20ленинграда%20хлебные%20карточки%20фото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1"/>
              </a:rPr>
              <a:t>https://trip-for-the-soul.ru/foto/den-pobedy-leningrad.html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2"/>
              </a:rPr>
              <a:t>https://</a:t>
            </a: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3"/>
              </a:rPr>
              <a:t>ya.ru/images/sea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4"/>
              </a:rPr>
              <a:t>https://ya.ru/images/search?img_url=https%3A%2F%2Fpastvu.com%2F_p%2Fa%2Fy%2F6%2Fk%2Fy6kswal3oz1jlgq046.jpg&amp;lr=26480&amp;pos=5&amp;rpt=simage&amp;source=serp&amp;text=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5"/>
              </a:rPr>
              <a:t>блокада%20ленинграда%20баррикады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6"/>
              </a:rPr>
              <a:t>https://ya.ru/images/search?img_url=https%3A%2F%2Fxn----7sbakllkxsib7b7l.xn--p1ai%2Fwa-data%2Fpublic%2Fblog%2Fimg%2Fdcc9329s-1920---kopiya.jpg&amp;lr=26480&amp;p=2&amp;pos=29&amp;rpt=simage&amp;source=serp&amp;stype=image&amp;text=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7"/>
              </a:rPr>
              <a:t>блокада%20ленинграда%20эвакуация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buNone/>
            </a:pPr>
            <a:endParaRPr b="0" lang="en-US" sz="4200" spc="-100" strike="noStrike">
              <a:solidFill>
                <a:srgbClr val="f9f9f9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61938" lnSpcReduction="10000"/>
          </a:bodyPr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"/>
              </a:rPr>
              <a:t>https://ya.ru/images/search?img_url=https%3A%2F%2Fwaralbum.ru%2Fwp-content%2Fuploads%2F2019%2F02%2FNeva.jpg&amp;lr=26480&amp;pos=11&amp;rpt=simage&amp;text=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2"/>
              </a:rPr>
              <a:t>прорыв%20блокады%201943%20фото%20жел%20дорога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3"/>
              </a:rPr>
              <a:t>https</a:t>
            </a: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4"/>
              </a:rPr>
              <a:t>://ya.ru/images/search?img_url=https%3A%2F%2Fcdn.culture.ru%2Fimages%2F17103be3-0150-5c81-8fe8-d8085e4a6348&amp;lr=26480&amp;p=1&amp;pos=21&amp;rpt=simage&amp;source=serp&amp;stype=image&amp;text=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5"/>
              </a:rPr>
              <a:t>блокада%20ленинграда%20противотанковый%20ров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6"/>
              </a:rPr>
              <a:t>https://ya.ru/images/search?img_url=https%3A%2F%2Fcoollib.net%2Fi%2F2%2F438802%2Fi_017.jpg&amp;lr=26480&amp;p=2&amp;pos=35&amp;rpt=simage&amp;source=serp&amp;stype=image&amp;text=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7"/>
              </a:rPr>
              <a:t>блокада%20ленинграда%20подростки%20у%20станков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8"/>
              </a:rPr>
              <a:t>https://ya.ru/images/search?img_url=https%3A%2F%2Fsun9-14.userapi.com%2Fc855028%2Fv855028677%2F1dfd92%2FcZDQ2luAgAE.jpg&amp;lr=26480&amp;p=1&amp;pos=0&amp;rpt=simage&amp;source=serp&amp;text=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9"/>
              </a:rPr>
              <a:t>блокада%20ленинграда%20дистрофия%20фото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0"/>
              </a:rPr>
              <a:t>https://ya.ru/images/search?img_url=https%3A%2F%2Fmf.b37mrtl.ru%2Frbthmedia%2Fimages%2F2022.04%2Foriginal%2F624ea2111e7dbb054852f30e.jpg&amp;lr=26480&amp;pos=2&amp;rpt=simage&amp;source=serp&amp;stype=image&amp;text=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1"/>
              </a:rPr>
              <a:t>прорыв%20блокады%201941%20эвакуация%20фото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marL="274320" indent="-27432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en-US" sz="2600" spc="-1" strike="noStrike" u="sng">
                <a:solidFill>
                  <a:schemeClr val="dk1"/>
                </a:solidFill>
                <a:uFillTx/>
                <a:latin typeface="Constantia"/>
                <a:hlinkClick r:id="rId12"/>
              </a:rPr>
              <a:t>https://ya.ru/images/search?img_url=http%3A%2F%2Fimg-fotki.yandex.ru%2Fget%2F249479%2F51667439.7bd%2F0_12e80b_c64c3653_XL.jpg&amp;lr=26480&amp;pos=16&amp;rpt=simage&amp;source=serp&amp;stype=image&amp;text=</a:t>
            </a:r>
            <a:r>
              <a:rPr b="0" lang="ru-RU" sz="2600" spc="-1" strike="noStrike" u="sng">
                <a:solidFill>
                  <a:schemeClr val="dk1"/>
                </a:solidFill>
                <a:uFillTx/>
                <a:latin typeface="Constantia"/>
                <a:hlinkClick r:id="rId13"/>
              </a:rPr>
              <a:t>блокада%20ленинграда%20бадаевские%20склады%20фото</a:t>
            </a: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ru-RU" sz="2600" spc="-1" strike="noStrike">
              <a:solidFill>
                <a:schemeClr val="dk1"/>
              </a:solidFill>
              <a:latin typeface="Constantia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buNone/>
            </a:pPr>
            <a:endParaRPr b="0" lang="en-US" sz="4200" spc="-100" strike="noStrike">
              <a:solidFill>
                <a:srgbClr val="f9f9f9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image" Target="../media/image2.jpeg"/>
</Relationships>
</file>

<file path=ppt/theme/theme1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Бумажная">
  <a:themeElements>
    <a:clrScheme name="Бумаж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 pitchFamily="0" charset="1"/>
        <a:ea typeface=""/>
        <a:cs typeface=""/>
      </a:majorFont>
      <a:minorFont>
        <a:latin typeface="Constantia" pitchFamily="0" charset="1"/>
        <a:ea typeface=""/>
        <a:cs typeface=""/>
      </a:minorFont>
    </a:fontScheme>
    <a:fmtScheme>
      <a:fillStyleLst>
        <a:solidFill>
          <a:schemeClr val="phClr"/>
        </a:solidFill>
        <a:blipFill rotWithShape="0">
          <a:blip r:embed="rId1"/>
          <a:srcRect l="0" t="0" r="0" b="0"/>
          <a:tile tx="0" ty="0" sx="40000" sy="40000" flip="none" algn="tl"/>
        </a:blipFill>
        <a:blipFill rotWithShape="0">
          <a:blip r:embed="rId2"/>
          <a:srcRect l="0" t="0" r="0" b="0"/>
          <a:tile tx="0" ty="0" sx="40000" sy="40000" flip="none" algn="tl"/>
        </a:blipFill>
      </a:fillStyleLst>
      <a:lnStyleLst>
        <a:ln w="12700" cap="flat" cmpd="sng" algn="ctr">
          <a:prstDash val="solid"/>
        </a:ln>
        <a:ln w="38100" cap="flat" cmpd="sng" algn="ctr">
          <a:prstDash val="solid"/>
        </a:ln>
        <a:ln w="635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blipFill rotWithShape="0">
          <a:blip r:embed="rId3"/>
          <a:srcRect l="0" t="0" r="0" b="0"/>
          <a:tile tx="0" ty="0" sx="58000" sy="38000" flip="none" algn="tl"/>
        </a:blipFill>
        <a:blipFill rotWithShape="0">
          <a:blip r:embed="rId4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533</TotalTime>
  <Application>LibreOffice/7.6.7.2$Windows_X86_64 LibreOffice_project/dd47e4b30cb7dab30588d6c79c651f218165e3c5</Application>
  <AppVersion>15.0000</AppVersion>
  <Words>207</Words>
  <Paragraphs>77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2023-11-27T07:06:10Z</dcterms:created>
  <dc:creator>Пользователь</dc:creator>
  <dc:description/>
  <dc:language>ru-RU</dc:language>
  <cp:lastModifiedBy>Галина</cp:lastModifiedBy>
  <dcterms:modified xsi:type="dcterms:W3CDTF">2023-11-28T18:20:59Z</dcterms:modified>
  <cp:revision>46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Экран (4:3)</vt:lpwstr>
  </property>
  <property fmtid="{D5CDD505-2E9C-101B-9397-08002B2CF9AE}" pid="4" name="Slides">
    <vt:i4>26</vt:i4>
  </property>
</Properties>
</file>